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9"/>
  </p:notesMasterIdLst>
  <p:handoutMasterIdLst>
    <p:handoutMasterId r:id="rId30"/>
  </p:handoutMasterIdLst>
  <p:sldIdLst>
    <p:sldId id="261" r:id="rId5"/>
    <p:sldId id="262" r:id="rId6"/>
    <p:sldId id="264" r:id="rId7"/>
    <p:sldId id="263" r:id="rId8"/>
    <p:sldId id="265" r:id="rId9"/>
    <p:sldId id="266" r:id="rId10"/>
    <p:sldId id="267" r:id="rId11"/>
    <p:sldId id="268" r:id="rId12"/>
    <p:sldId id="269" r:id="rId13"/>
    <p:sldId id="271" r:id="rId14"/>
    <p:sldId id="272" r:id="rId15"/>
    <p:sldId id="274" r:id="rId16"/>
    <p:sldId id="273" r:id="rId17"/>
    <p:sldId id="275" r:id="rId18"/>
    <p:sldId id="276" r:id="rId19"/>
    <p:sldId id="277" r:id="rId20"/>
    <p:sldId id="278" r:id="rId21"/>
    <p:sldId id="279" r:id="rId22"/>
    <p:sldId id="280" r:id="rId23"/>
    <p:sldId id="281" r:id="rId24"/>
    <p:sldId id="282" r:id="rId25"/>
    <p:sldId id="283" r:id="rId26"/>
    <p:sldId id="284" r:id="rId27"/>
    <p:sldId id="286" r:id="rId28"/>
  </p:sldIdLst>
  <p:sldSz cx="9906000" cy="6858000" type="A4"/>
  <p:notesSz cx="6858000" cy="9144000"/>
  <p:defaultTextStyle>
    <a:defPPr rtl="0">
      <a:defRPr lang="ja-jp"/>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テーマ スタイル 1 - アクセント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テーマ スタイル 1 - アクセント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7B26C5-4107-4FEC-AEDC-1716B250A1EF}" styleName="スタイル (淡色)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A111915-BE36-4E01-A7E5-04B1672EAD32}" styleName="淡色スタイル 2 - アクセント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FD0F851-EC5A-4D38-B0AD-8093EC10F338}" styleName="淡色スタイル 1 - アクセント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1386" y="114"/>
      </p:cViewPr>
      <p:guideLst/>
    </p:cSldViewPr>
  </p:slideViewPr>
  <p:notesTextViewPr>
    <p:cViewPr>
      <p:scale>
        <a:sx n="1" d="1"/>
        <a:sy n="1" d="1"/>
      </p:scale>
      <p:origin x="0" y="0"/>
    </p:cViewPr>
  </p:notesTextViewPr>
  <p:notesViewPr>
    <p:cSldViewPr snapToGrid="0">
      <p:cViewPr varScale="1">
        <p:scale>
          <a:sx n="100" d="100"/>
          <a:sy n="100" d="100"/>
        </p:scale>
        <p:origin x="355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noProof="1">
              <a:latin typeface="Meiryo UI" panose="020B0604030504040204" pitchFamily="50" charset="-128"/>
              <a:ea typeface="Meiryo UI" panose="020B0604030504040204" pitchFamily="50" charset="-128"/>
            </a:endParaRPr>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A8BA30-E65E-4826-BC7E-F9FD0E726E4D}" type="datetime1">
              <a:rPr kumimoji="1" lang="ja-JP" altLang="en-US" noProof="1" smtClean="0">
                <a:latin typeface="Meiryo UI" panose="020B0604030504040204" pitchFamily="50" charset="-128"/>
                <a:ea typeface="Meiryo UI" panose="020B0604030504040204" pitchFamily="50" charset="-128"/>
              </a:rPr>
              <a:t>2022/1/16</a:t>
            </a:fld>
            <a:endParaRPr kumimoji="1" lang="ja-JP" altLang="en-US" noProof="1">
              <a:latin typeface="Meiryo UI" panose="020B0604030504040204" pitchFamily="50" charset="-128"/>
              <a:ea typeface="Meiryo UI" panose="020B0604030504040204" pitchFamily="50" charset="-128"/>
            </a:endParaRPr>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noProof="1">
              <a:latin typeface="Meiryo UI" panose="020B0604030504040204" pitchFamily="50" charset="-128"/>
              <a:ea typeface="Meiryo UI" panose="020B0604030504040204" pitchFamily="50" charset="-128"/>
            </a:endParaRPr>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1CCBBD0-640E-4753-9183-747511043804}" type="slidenum">
              <a:rPr kumimoji="1" lang="en-US" altLang="ja-JP" noProof="1" dirty="0" smtClean="0">
                <a:latin typeface="Meiryo UI" panose="020B0604030504040204" pitchFamily="50" charset="-128"/>
                <a:ea typeface="Meiryo UI" panose="020B0604030504040204" pitchFamily="50" charset="-128"/>
              </a:rPr>
              <a:t>‹#›</a:t>
            </a:fld>
            <a:endParaRPr kumimoji="1" lang="ja-JP" altLang="en-US" noProof="1">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458616508"/>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aseline="0">
                <a:latin typeface="Meiryo UI" panose="020B0604030504040204" pitchFamily="50" charset="-128"/>
                <a:ea typeface="Meiryo UI" panose="020B0604030504040204" pitchFamily="50" charset="-128"/>
              </a:defRPr>
            </a:lvl1pPr>
          </a:lstStyle>
          <a:p>
            <a:endParaRPr lang="ja-JP" altLang="en-US" noProof="1"/>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aseline="0">
                <a:latin typeface="Meiryo UI" panose="020B0604030504040204" pitchFamily="50" charset="-128"/>
                <a:ea typeface="Meiryo UI" panose="020B0604030504040204" pitchFamily="50" charset="-128"/>
              </a:defRPr>
            </a:lvl1pPr>
          </a:lstStyle>
          <a:p>
            <a:fld id="{6A186E6D-B39F-469E-B329-B0BB5D2BC9F6}" type="datetime1">
              <a:rPr lang="en-US" altLang="ja-JP" noProof="1" dirty="0" smtClean="0"/>
              <a:t>1/16/2022</a:t>
            </a:fld>
            <a:endParaRPr lang="ja-JP" altLang="en-US" noProof="1"/>
          </a:p>
        </p:txBody>
      </p:sp>
      <p:sp>
        <p:nvSpPr>
          <p:cNvPr id="4" name="スライド イメージ プレースホルダー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pPr rtl="0"/>
            <a:endParaRPr lang="ja-JP" altLang="en-US" noProof="1"/>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aseline="0">
                <a:latin typeface="Meiryo UI" panose="020B0604030504040204" pitchFamily="50" charset="-128"/>
                <a:ea typeface="Meiryo UI" panose="020B0604030504040204" pitchFamily="50" charset="-128"/>
              </a:defRPr>
            </a:lvl1pPr>
          </a:lstStyle>
          <a:p>
            <a:endParaRPr lang="ja-JP" altLang="en-US" noProof="1"/>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aseline="0">
                <a:latin typeface="Meiryo UI" panose="020B0604030504040204" pitchFamily="50" charset="-128"/>
                <a:ea typeface="Meiryo UI" panose="020B0604030504040204" pitchFamily="50" charset="-128"/>
              </a:defRPr>
            </a:lvl1pPr>
          </a:lstStyle>
          <a:p>
            <a:fld id="{C275CD8D-B1D9-4658-A4F0-38CA8D83ED5D}" type="slidenum">
              <a:rPr lang="en-US" altLang="ja-JP" noProof="1" dirty="0" smtClean="0"/>
              <a:pPr/>
              <a:t>‹#›</a:t>
            </a:fld>
            <a:endParaRPr lang="ja-JP" altLang="en-US" noProof="1"/>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1pPr>
    <a:lvl2pPr marL="45720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2pPr>
    <a:lvl3pPr marL="91440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3pPr>
    <a:lvl4pPr marL="137160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4pPr>
    <a:lvl5pPr marL="182880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200150" y="1143000"/>
            <a:ext cx="4457700" cy="3086100"/>
          </a:xfrm>
        </p:spPr>
      </p:sp>
      <p:sp>
        <p:nvSpPr>
          <p:cNvPr id="3" name="ノート プレースホルダー 2"/>
          <p:cNvSpPr>
            <a:spLocks noGrp="1"/>
          </p:cNvSpPr>
          <p:nvPr>
            <p:ph type="body" idx="1"/>
          </p:nvPr>
        </p:nvSpPr>
        <p:spPr/>
        <p:txBody>
          <a:bodyPr/>
          <a:lstStyle/>
          <a:p>
            <a:endParaRPr kumimoji="1" lang="ja-JP" altLang="en-US" noProof="1"/>
          </a:p>
        </p:txBody>
      </p:sp>
      <p:sp>
        <p:nvSpPr>
          <p:cNvPr id="4" name="スライド番号プレースホルダー 3"/>
          <p:cNvSpPr>
            <a:spLocks noGrp="1"/>
          </p:cNvSpPr>
          <p:nvPr>
            <p:ph type="sldNum" sz="quarter" idx="10"/>
          </p:nvPr>
        </p:nvSpPr>
        <p:spPr/>
        <p:txBody>
          <a:bodyPr/>
          <a:lstStyle/>
          <a:p>
            <a:fld id="{C275CD8D-B1D9-4658-A4F0-38CA8D83ED5D}" type="slidenum">
              <a:rPr lang="en-US" altLang="ja-JP" noProof="1" dirty="0" smtClean="0"/>
              <a:pPr/>
              <a:t>1</a:t>
            </a:fld>
            <a:endParaRPr lang="ja-JP" altLang="en-US" noProof="1"/>
          </a:p>
        </p:txBody>
      </p:sp>
    </p:spTree>
    <p:extLst>
      <p:ext uri="{BB962C8B-B14F-4D97-AF65-F5344CB8AC3E}">
        <p14:creationId xmlns:p14="http://schemas.microsoft.com/office/powerpoint/2010/main" val="34886796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200150" y="1143000"/>
            <a:ext cx="4457700" cy="3086100"/>
          </a:xfrm>
        </p:spPr>
      </p:sp>
      <p:sp>
        <p:nvSpPr>
          <p:cNvPr id="3" name="ノート プレースホルダー 2"/>
          <p:cNvSpPr>
            <a:spLocks noGrp="1"/>
          </p:cNvSpPr>
          <p:nvPr>
            <p:ph type="body" idx="1"/>
          </p:nvPr>
        </p:nvSpPr>
        <p:spPr/>
        <p:txBody>
          <a:bodyPr/>
          <a:lstStyle/>
          <a:p>
            <a:endParaRPr kumimoji="1" lang="ja-JP" altLang="en-US" noProof="1"/>
          </a:p>
        </p:txBody>
      </p:sp>
      <p:sp>
        <p:nvSpPr>
          <p:cNvPr id="4" name="スライド番号プレースホルダー 3"/>
          <p:cNvSpPr>
            <a:spLocks noGrp="1"/>
          </p:cNvSpPr>
          <p:nvPr>
            <p:ph type="sldNum" sz="quarter" idx="10"/>
          </p:nvPr>
        </p:nvSpPr>
        <p:spPr/>
        <p:txBody>
          <a:bodyPr/>
          <a:lstStyle/>
          <a:p>
            <a:fld id="{C275CD8D-B1D9-4658-A4F0-38CA8D83ED5D}" type="slidenum">
              <a:rPr lang="en-US" altLang="ja-JP" noProof="1" dirty="0" smtClean="0"/>
              <a:pPr/>
              <a:t>2</a:t>
            </a:fld>
            <a:endParaRPr lang="ja-JP" altLang="en-US" noProof="1"/>
          </a:p>
        </p:txBody>
      </p:sp>
    </p:spTree>
    <p:extLst>
      <p:ext uri="{BB962C8B-B14F-4D97-AF65-F5344CB8AC3E}">
        <p14:creationId xmlns:p14="http://schemas.microsoft.com/office/powerpoint/2010/main" val="2303674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200150" y="1143000"/>
            <a:ext cx="4457700" cy="3086100"/>
          </a:xfrm>
        </p:spPr>
      </p:sp>
      <p:sp>
        <p:nvSpPr>
          <p:cNvPr id="3" name="ノート プレースホルダー 2"/>
          <p:cNvSpPr>
            <a:spLocks noGrp="1"/>
          </p:cNvSpPr>
          <p:nvPr>
            <p:ph type="body" idx="1"/>
          </p:nvPr>
        </p:nvSpPr>
        <p:spPr/>
        <p:txBody>
          <a:bodyPr/>
          <a:lstStyle/>
          <a:p>
            <a:endParaRPr kumimoji="1" lang="ja-JP" altLang="en-US" noProof="1"/>
          </a:p>
        </p:txBody>
      </p:sp>
      <p:sp>
        <p:nvSpPr>
          <p:cNvPr id="4" name="スライド番号プレースホルダー 3"/>
          <p:cNvSpPr>
            <a:spLocks noGrp="1"/>
          </p:cNvSpPr>
          <p:nvPr>
            <p:ph type="sldNum" sz="quarter" idx="10"/>
          </p:nvPr>
        </p:nvSpPr>
        <p:spPr/>
        <p:txBody>
          <a:bodyPr/>
          <a:lstStyle/>
          <a:p>
            <a:fld id="{C275CD8D-B1D9-4658-A4F0-38CA8D83ED5D}" type="slidenum">
              <a:rPr lang="en-US" altLang="ja-JP" noProof="1" dirty="0" smtClean="0"/>
              <a:pPr/>
              <a:t>3</a:t>
            </a:fld>
            <a:endParaRPr lang="ja-JP" altLang="en-US" noProof="1"/>
          </a:p>
        </p:txBody>
      </p:sp>
    </p:spTree>
    <p:extLst>
      <p:ext uri="{BB962C8B-B14F-4D97-AF65-F5344CB8AC3E}">
        <p14:creationId xmlns:p14="http://schemas.microsoft.com/office/powerpoint/2010/main" val="972885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200150" y="1143000"/>
            <a:ext cx="4457700" cy="3086100"/>
          </a:xfrm>
        </p:spPr>
      </p:sp>
      <p:sp>
        <p:nvSpPr>
          <p:cNvPr id="3" name="ノート プレースホルダー 2"/>
          <p:cNvSpPr>
            <a:spLocks noGrp="1"/>
          </p:cNvSpPr>
          <p:nvPr>
            <p:ph type="body" idx="1"/>
          </p:nvPr>
        </p:nvSpPr>
        <p:spPr/>
        <p:txBody>
          <a:bodyPr/>
          <a:lstStyle/>
          <a:p>
            <a:endParaRPr kumimoji="1" lang="ja-JP" altLang="en-US" noProof="1"/>
          </a:p>
        </p:txBody>
      </p:sp>
      <p:sp>
        <p:nvSpPr>
          <p:cNvPr id="4" name="スライド番号プレースホルダー 3"/>
          <p:cNvSpPr>
            <a:spLocks noGrp="1"/>
          </p:cNvSpPr>
          <p:nvPr>
            <p:ph type="sldNum" sz="quarter" idx="10"/>
          </p:nvPr>
        </p:nvSpPr>
        <p:spPr/>
        <p:txBody>
          <a:bodyPr/>
          <a:lstStyle/>
          <a:p>
            <a:fld id="{C275CD8D-B1D9-4658-A4F0-38CA8D83ED5D}" type="slidenum">
              <a:rPr lang="en-US" altLang="ja-JP" noProof="1" dirty="0" smtClean="0"/>
              <a:pPr/>
              <a:t>24</a:t>
            </a:fld>
            <a:endParaRPr lang="ja-JP" altLang="en-US" noProof="1"/>
          </a:p>
        </p:txBody>
      </p:sp>
    </p:spTree>
    <p:extLst>
      <p:ext uri="{BB962C8B-B14F-4D97-AF65-F5344CB8AC3E}">
        <p14:creationId xmlns:p14="http://schemas.microsoft.com/office/powerpoint/2010/main" val="8899309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pic>
        <p:nvPicPr>
          <p:cNvPr id="66" name="画像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 y="-1"/>
            <a:ext cx="9906002"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グループ 10"/>
          <p:cNvGrpSpPr/>
          <p:nvPr/>
        </p:nvGrpSpPr>
        <p:grpSpPr>
          <a:xfrm>
            <a:off x="0" y="1"/>
            <a:ext cx="1872854"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長方形​​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フリーフォーム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フリーフォーム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長方形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フリーフォーム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フリーフォーム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フリーフォーム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フリーフォーム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フリーフォーム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フリーフォーム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フリーフォーム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フリーフォーム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フリーフォーム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フリーフォーム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フリーフォーム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フリーフォーム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フリーフォーム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フリーフォーム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フリーフォーム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フリーフォーム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フリーフォーム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フリーフォーム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フリーフォーム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フリーフォーム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フリーフォーム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フリーフォーム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フリーフォーム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フリーフォーム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長方形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フリーフォーム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フリーフォーム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フリーフォーム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フリーフォーム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フリーフォーム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フリーフォーム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フリーフォーム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フリーフォーム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フリーフォーム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フリーフォーム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フリーフォーム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四角形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フリーフォーム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フリーフォーム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フリーフォーム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フリーフォーム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フリーフォーム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フリーフォーム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フリーフォーム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フリーフォーム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フリーフォーム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フリーフォーム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フリーフォーム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フリーフォーム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フリーフォーム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タイトル 1"/>
          <p:cNvSpPr>
            <a:spLocks noGrp="1"/>
          </p:cNvSpPr>
          <p:nvPr>
            <p:ph type="ctrTitle"/>
          </p:nvPr>
        </p:nvSpPr>
        <p:spPr>
          <a:xfrm>
            <a:off x="1524595" y="1122363"/>
            <a:ext cx="7143155" cy="2387600"/>
          </a:xfrm>
        </p:spPr>
        <p:txBody>
          <a:bodyPr rtlCol="0" anchor="b">
            <a:normAutofit/>
          </a:bodyPr>
          <a:lstStyle>
            <a:lvl1pPr algn="l">
              <a:defRPr sz="3900">
                <a:ea typeface="Meiryo UI" panose="020B0604030504040204" pitchFamily="50" charset="-128"/>
              </a:defRPr>
            </a:lvl1pPr>
          </a:lstStyle>
          <a:p>
            <a:pPr rtl="0"/>
            <a:r>
              <a:rPr lang="ja-JP" altLang="en-US" noProof="1"/>
              <a:t>マスター タイトルの書式設定</a:t>
            </a:r>
          </a:p>
        </p:txBody>
      </p:sp>
      <p:sp>
        <p:nvSpPr>
          <p:cNvPr id="3" name="サブタイトル 2"/>
          <p:cNvSpPr>
            <a:spLocks noGrp="1"/>
          </p:cNvSpPr>
          <p:nvPr>
            <p:ph type="subTitle" idx="1"/>
          </p:nvPr>
        </p:nvSpPr>
        <p:spPr>
          <a:xfrm>
            <a:off x="1524595" y="3602038"/>
            <a:ext cx="7143155" cy="1655762"/>
          </a:xfrm>
        </p:spPr>
        <p:txBody>
          <a:bodyPr rtlCol="0">
            <a:normAutofit/>
          </a:bodyPr>
          <a:lstStyle>
            <a:lvl1pPr marL="0" indent="0" algn="l">
              <a:buNone/>
              <a:defRPr sz="1625" cap="all" baseline="0">
                <a:solidFill>
                  <a:schemeClr val="tx2"/>
                </a:solidFill>
              </a:defRPr>
            </a:lvl1pPr>
            <a:lvl2pPr marL="371475" indent="0" algn="ctr">
              <a:buNone/>
              <a:defRPr sz="1625"/>
            </a:lvl2pPr>
            <a:lvl3pPr marL="742950" indent="0" algn="ctr">
              <a:buNone/>
              <a:defRPr sz="1463"/>
            </a:lvl3pPr>
            <a:lvl4pPr marL="1114425" indent="0" algn="ctr">
              <a:buNone/>
              <a:defRPr sz="1300"/>
            </a:lvl4pPr>
            <a:lvl5pPr marL="1485900" indent="0" algn="ctr">
              <a:buNone/>
              <a:defRPr sz="1300"/>
            </a:lvl5pPr>
            <a:lvl6pPr marL="1857375" indent="0" algn="ctr">
              <a:buNone/>
              <a:defRPr sz="1300"/>
            </a:lvl6pPr>
            <a:lvl7pPr marL="2228850" indent="0" algn="ctr">
              <a:buNone/>
              <a:defRPr sz="1300"/>
            </a:lvl7pPr>
            <a:lvl8pPr marL="2600325" indent="0" algn="ctr">
              <a:buNone/>
              <a:defRPr sz="1300"/>
            </a:lvl8pPr>
            <a:lvl9pPr marL="2971800" indent="0" algn="ctr">
              <a:buNone/>
              <a:defRPr sz="1300"/>
            </a:lvl9pPr>
          </a:lstStyle>
          <a:p>
            <a:pPr rtl="0"/>
            <a:r>
              <a:rPr lang="ja-JP" altLang="en-US" noProof="1"/>
              <a:t>マスター サブタイトルの書式設定</a:t>
            </a:r>
          </a:p>
        </p:txBody>
      </p:sp>
      <p:sp>
        <p:nvSpPr>
          <p:cNvPr id="4" name="日付プレースホルダー 3"/>
          <p:cNvSpPr>
            <a:spLocks noGrp="1"/>
          </p:cNvSpPr>
          <p:nvPr>
            <p:ph type="dt" sz="half" idx="10"/>
          </p:nvPr>
        </p:nvSpPr>
        <p:spPr>
          <a:xfrm>
            <a:off x="5750478" y="5410202"/>
            <a:ext cx="2228850" cy="365125"/>
          </a:xfrm>
        </p:spPr>
        <p:txBody>
          <a:bodyPr rtlCol="0"/>
          <a:lstStyle/>
          <a:p>
            <a:pPr rtl="0"/>
            <a:fld id="{105FD0C0-61BA-4549-93CB-4DEB5328EA4E}" type="datetime1">
              <a:rPr lang="ja-JP" altLang="en-US" noProof="1" smtClean="0"/>
              <a:t>2022/1/16</a:t>
            </a:fld>
            <a:endParaRPr lang="ja-JP" altLang="en-US" noProof="1"/>
          </a:p>
        </p:txBody>
      </p:sp>
      <p:sp>
        <p:nvSpPr>
          <p:cNvPr id="5" name="フッター プレースホルダー 4"/>
          <p:cNvSpPr>
            <a:spLocks noGrp="1"/>
          </p:cNvSpPr>
          <p:nvPr>
            <p:ph type="ftr" sz="quarter" idx="11"/>
          </p:nvPr>
        </p:nvSpPr>
        <p:spPr>
          <a:xfrm>
            <a:off x="1524594" y="5410202"/>
            <a:ext cx="4163970" cy="365125"/>
          </a:xfrm>
        </p:spPr>
        <p:txBody>
          <a:bodyPr rtlCol="0"/>
          <a:lstStyle/>
          <a:p>
            <a:pPr rtl="0"/>
            <a:endParaRPr lang="ja-JP" altLang="en-US" noProof="1"/>
          </a:p>
        </p:txBody>
      </p:sp>
      <p:sp>
        <p:nvSpPr>
          <p:cNvPr id="6" name="スライド番号プレースホルダー 5"/>
          <p:cNvSpPr>
            <a:spLocks noGrp="1"/>
          </p:cNvSpPr>
          <p:nvPr>
            <p:ph type="sldNum" sz="quarter" idx="12"/>
          </p:nvPr>
        </p:nvSpPr>
        <p:spPr>
          <a:xfrm>
            <a:off x="8041241" y="5410200"/>
            <a:ext cx="626510" cy="365125"/>
          </a:xfrm>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タイトル 1"/>
          <p:cNvSpPr>
            <a:spLocks noGrp="1"/>
          </p:cNvSpPr>
          <p:nvPr>
            <p:ph type="title"/>
          </p:nvPr>
        </p:nvSpPr>
        <p:spPr>
          <a:xfrm>
            <a:off x="927396" y="4304665"/>
            <a:ext cx="8053788" cy="819355"/>
          </a:xfrm>
        </p:spPr>
        <p:txBody>
          <a:bodyPr rtlCol="0" anchor="b">
            <a:normAutofit/>
          </a:bodyPr>
          <a:lstStyle>
            <a:lvl1pPr>
              <a:defRPr sz="2600">
                <a:ea typeface="Meiryo UI" panose="020B0604030504040204" pitchFamily="50" charset="-128"/>
              </a:defRPr>
            </a:lvl1pPr>
          </a:lstStyle>
          <a:p>
            <a:pPr rtl="0"/>
            <a:r>
              <a:rPr lang="ja-JP" altLang="en-US" noProof="1"/>
              <a:t>マスター タイトルの書式設定</a:t>
            </a:r>
          </a:p>
        </p:txBody>
      </p:sp>
      <p:sp>
        <p:nvSpPr>
          <p:cNvPr id="3" name="図プレースホルダー 2"/>
          <p:cNvSpPr>
            <a:spLocks noGrp="1" noChangeAspect="1"/>
          </p:cNvSpPr>
          <p:nvPr>
            <p:ph type="pic" idx="1"/>
          </p:nvPr>
        </p:nvSpPr>
        <p:spPr>
          <a:xfrm>
            <a:off x="927396" y="606426"/>
            <a:ext cx="8053788"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600"/>
            </a:lvl1pPr>
          </a:lstStyle>
          <a:p>
            <a:pPr marL="0" lvl="0" indent="0" rtl="0">
              <a:buNone/>
            </a:pPr>
            <a:r>
              <a:rPr lang="ja-JP" altLang="en-US" noProof="1"/>
              <a:t>アイコンをクリックして図を追加</a:t>
            </a:r>
          </a:p>
        </p:txBody>
      </p:sp>
      <p:sp>
        <p:nvSpPr>
          <p:cNvPr id="4" name="テキスト プレースホルダー 3"/>
          <p:cNvSpPr>
            <a:spLocks noGrp="1"/>
          </p:cNvSpPr>
          <p:nvPr>
            <p:ph type="body" sz="half" idx="2"/>
          </p:nvPr>
        </p:nvSpPr>
        <p:spPr>
          <a:xfrm>
            <a:off x="927359" y="5124020"/>
            <a:ext cx="8052573" cy="682472"/>
          </a:xfrm>
        </p:spPr>
        <p:txBody>
          <a:bodyPr rtlCol="0">
            <a:normAutofit/>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rtl="0"/>
            <a:r>
              <a:rPr lang="ja-JP" altLang="en-US" noProof="1"/>
              <a:t>マスター テキストの書式設定</a:t>
            </a:r>
          </a:p>
        </p:txBody>
      </p:sp>
      <p:sp>
        <p:nvSpPr>
          <p:cNvPr id="5" name="日付プレースホルダー 4"/>
          <p:cNvSpPr>
            <a:spLocks noGrp="1"/>
          </p:cNvSpPr>
          <p:nvPr>
            <p:ph type="dt" sz="half" idx="10"/>
          </p:nvPr>
        </p:nvSpPr>
        <p:spPr/>
        <p:txBody>
          <a:bodyPr rtlCol="0"/>
          <a:lstStyle/>
          <a:p>
            <a:pPr rtl="0"/>
            <a:fld id="{58AAD36E-280B-4AD2-B8A5-879426BE6771}" type="datetime1">
              <a:rPr lang="ja-JP" altLang="en-US" noProof="1" smtClean="0"/>
              <a:t>2022/1/16</a:t>
            </a:fld>
            <a:endParaRPr lang="ja-JP" altLang="en-US" noProof="1"/>
          </a:p>
        </p:txBody>
      </p:sp>
      <p:sp>
        <p:nvSpPr>
          <p:cNvPr id="6" name="フッター プレースホルダー 5"/>
          <p:cNvSpPr>
            <a:spLocks noGrp="1"/>
          </p:cNvSpPr>
          <p:nvPr>
            <p:ph type="ftr" sz="quarter" idx="11"/>
          </p:nvPr>
        </p:nvSpPr>
        <p:spPr/>
        <p:txBody>
          <a:bodyPr rtlCol="0"/>
          <a:lstStyle/>
          <a:p>
            <a:pPr rtl="0"/>
            <a:endParaRPr lang="ja-JP" altLang="en-US" noProof="1"/>
          </a:p>
        </p:txBody>
      </p:sp>
      <p:sp>
        <p:nvSpPr>
          <p:cNvPr id="7" name="スライド番号プレースホルダー 6"/>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タイトル 1"/>
          <p:cNvSpPr>
            <a:spLocks noGrp="1"/>
          </p:cNvSpPr>
          <p:nvPr>
            <p:ph type="title"/>
          </p:nvPr>
        </p:nvSpPr>
        <p:spPr>
          <a:xfrm>
            <a:off x="927434" y="609600"/>
            <a:ext cx="8048588" cy="3429000"/>
          </a:xfrm>
        </p:spPr>
        <p:txBody>
          <a:bodyPr rtlCol="0" anchor="ctr">
            <a:normAutofit/>
          </a:bodyPr>
          <a:lstStyle>
            <a:lvl1pPr>
              <a:defRPr sz="2925">
                <a:ea typeface="Meiryo UI" panose="020B0604030504040204" pitchFamily="50" charset="-128"/>
              </a:defRPr>
            </a:lvl1pPr>
          </a:lstStyle>
          <a:p>
            <a:pPr rtl="0"/>
            <a:r>
              <a:rPr lang="ja-JP" altLang="en-US" noProof="1"/>
              <a:t>マスター タイトルの書式設定</a:t>
            </a:r>
          </a:p>
        </p:txBody>
      </p:sp>
      <p:sp>
        <p:nvSpPr>
          <p:cNvPr id="4" name="テキスト プレースホルダー 3"/>
          <p:cNvSpPr>
            <a:spLocks noGrp="1"/>
          </p:cNvSpPr>
          <p:nvPr>
            <p:ph type="body" sz="half" idx="2"/>
          </p:nvPr>
        </p:nvSpPr>
        <p:spPr>
          <a:xfrm>
            <a:off x="927396" y="4419600"/>
            <a:ext cx="8047373" cy="1371599"/>
          </a:xfrm>
        </p:spPr>
        <p:txBody>
          <a:bodyPr rtlCol="0" anchor="ctr">
            <a:normAutofit/>
          </a:bodyPr>
          <a:lstStyle>
            <a:lvl1pPr marL="0" indent="0">
              <a:buNone/>
              <a:defRPr sz="1463"/>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rtl="0"/>
            <a:r>
              <a:rPr lang="ja-JP" altLang="en-US" noProof="1"/>
              <a:t>マスター テキストの書式設定</a:t>
            </a:r>
          </a:p>
        </p:txBody>
      </p:sp>
      <p:sp>
        <p:nvSpPr>
          <p:cNvPr id="5" name="日付プレースホルダー 4"/>
          <p:cNvSpPr>
            <a:spLocks noGrp="1"/>
          </p:cNvSpPr>
          <p:nvPr>
            <p:ph type="dt" sz="half" idx="10"/>
          </p:nvPr>
        </p:nvSpPr>
        <p:spPr/>
        <p:txBody>
          <a:bodyPr rtlCol="0"/>
          <a:lstStyle/>
          <a:p>
            <a:pPr rtl="0"/>
            <a:fld id="{BC7E1082-4513-4A97-97EF-9C18950A88B5}" type="datetime1">
              <a:rPr lang="ja-JP" altLang="en-US" noProof="1" smtClean="0"/>
              <a:t>2022/1/16</a:t>
            </a:fld>
            <a:endParaRPr lang="ja-JP" altLang="en-US" noProof="1"/>
          </a:p>
        </p:txBody>
      </p:sp>
      <p:sp>
        <p:nvSpPr>
          <p:cNvPr id="6" name="フッター プレースホルダー 5"/>
          <p:cNvSpPr>
            <a:spLocks noGrp="1"/>
          </p:cNvSpPr>
          <p:nvPr>
            <p:ph type="ftr" sz="quarter" idx="11"/>
          </p:nvPr>
        </p:nvSpPr>
        <p:spPr/>
        <p:txBody>
          <a:bodyPr rtlCol="0"/>
          <a:lstStyle/>
          <a:p>
            <a:pPr rtl="0"/>
            <a:endParaRPr lang="ja-JP" altLang="en-US" noProof="1"/>
          </a:p>
        </p:txBody>
      </p:sp>
      <p:sp>
        <p:nvSpPr>
          <p:cNvPr id="7" name="スライド番号プレースホルダー 6"/>
          <p:cNvSpPr>
            <a:spLocks noGrp="1"/>
          </p:cNvSpPr>
          <p:nvPr>
            <p:ph type="sldNum" sz="quarter" idx="12"/>
          </p:nvPr>
        </p:nvSpPr>
        <p:spPr/>
        <p:txBody>
          <a:bodyPr rtlCol="0"/>
          <a:lstStyle/>
          <a:p>
            <a:pPr rtl="0"/>
            <a:fld id="{6D22F896-40B5-4ADD-8801-0D06FADFA095}" type="slidenum">
              <a:rPr lang="en-US" altLang="ja-JP" noProof="1" smtClean="0"/>
              <a:t>‹#›</a:t>
            </a:fld>
            <a:endParaRPr lang="ja-JP" altLang="en-US" noProof="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キャプション付き引用文">
    <p:spTree>
      <p:nvGrpSpPr>
        <p:cNvPr id="1" name=""/>
        <p:cNvGrpSpPr/>
        <p:nvPr/>
      </p:nvGrpSpPr>
      <p:grpSpPr>
        <a:xfrm>
          <a:off x="0" y="0"/>
          <a:ext cx="0" cy="0"/>
          <a:chOff x="0" y="0"/>
          <a:chExt cx="0" cy="0"/>
        </a:xfrm>
      </p:grpSpPr>
      <p:sp>
        <p:nvSpPr>
          <p:cNvPr id="2" name="タイトル 1"/>
          <p:cNvSpPr>
            <a:spLocks noGrp="1"/>
          </p:cNvSpPr>
          <p:nvPr>
            <p:ph type="title"/>
          </p:nvPr>
        </p:nvSpPr>
        <p:spPr>
          <a:xfrm>
            <a:off x="1175047" y="609600"/>
            <a:ext cx="7558486" cy="2748429"/>
          </a:xfrm>
        </p:spPr>
        <p:txBody>
          <a:bodyPr rtlCol="0" anchor="ctr">
            <a:normAutofit/>
          </a:bodyPr>
          <a:lstStyle>
            <a:lvl1pPr>
              <a:defRPr sz="2925">
                <a:ea typeface="Meiryo UI" panose="020B0604030504040204" pitchFamily="50" charset="-128"/>
              </a:defRPr>
            </a:lvl1pPr>
          </a:lstStyle>
          <a:p>
            <a:pPr rtl="0"/>
            <a:r>
              <a:rPr lang="ja-JP" altLang="en-US" noProof="1"/>
              <a:t>マスター タイトルの書式設定</a:t>
            </a:r>
          </a:p>
        </p:txBody>
      </p:sp>
      <p:sp>
        <p:nvSpPr>
          <p:cNvPr id="12" name="テキスト プレースホルダー 3"/>
          <p:cNvSpPr>
            <a:spLocks noGrp="1"/>
          </p:cNvSpPr>
          <p:nvPr>
            <p:ph type="body" sz="half" idx="13"/>
          </p:nvPr>
        </p:nvSpPr>
        <p:spPr>
          <a:xfrm>
            <a:off x="1398024" y="3365557"/>
            <a:ext cx="7111243" cy="548968"/>
          </a:xfrm>
        </p:spPr>
        <p:txBody>
          <a:bodyPr rtlCol="0" anchor="t">
            <a:normAutofit/>
          </a:bodyPr>
          <a:lstStyle>
            <a:lvl1pPr marL="0" indent="0">
              <a:buNone/>
              <a:defRPr sz="1138"/>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rtl="0"/>
            <a:r>
              <a:rPr lang="ja-JP" altLang="en-US" noProof="1"/>
              <a:t>マスター テキストの書式設定</a:t>
            </a:r>
          </a:p>
        </p:txBody>
      </p:sp>
      <p:sp>
        <p:nvSpPr>
          <p:cNvPr id="4" name="テキスト プレースホルダー 3"/>
          <p:cNvSpPr>
            <a:spLocks noGrp="1"/>
          </p:cNvSpPr>
          <p:nvPr>
            <p:ph type="body" sz="half" idx="2"/>
          </p:nvPr>
        </p:nvSpPr>
        <p:spPr>
          <a:xfrm>
            <a:off x="927396" y="4309919"/>
            <a:ext cx="8048627" cy="1489496"/>
          </a:xfrm>
        </p:spPr>
        <p:txBody>
          <a:bodyPr rtlCol="0" anchor="ctr">
            <a:normAutofit/>
          </a:bodyPr>
          <a:lstStyle>
            <a:lvl1pPr marL="0" indent="0">
              <a:buNone/>
              <a:defRPr sz="1463"/>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rtl="0"/>
            <a:r>
              <a:rPr lang="ja-JP" altLang="en-US" noProof="1"/>
              <a:t>マスター テキストの書式設定</a:t>
            </a:r>
          </a:p>
        </p:txBody>
      </p:sp>
      <p:sp>
        <p:nvSpPr>
          <p:cNvPr id="5" name="日付プレースホルダー 4"/>
          <p:cNvSpPr>
            <a:spLocks noGrp="1"/>
          </p:cNvSpPr>
          <p:nvPr>
            <p:ph type="dt" sz="half" idx="10"/>
          </p:nvPr>
        </p:nvSpPr>
        <p:spPr/>
        <p:txBody>
          <a:bodyPr rtlCol="0"/>
          <a:lstStyle/>
          <a:p>
            <a:pPr rtl="0"/>
            <a:fld id="{7A882043-9275-47D1-B6D9-069FDC211F1E}" type="datetime1">
              <a:rPr lang="ja-JP" altLang="en-US" noProof="1" smtClean="0"/>
              <a:t>2022/1/16</a:t>
            </a:fld>
            <a:endParaRPr lang="ja-JP" altLang="en-US" noProof="1"/>
          </a:p>
        </p:txBody>
      </p:sp>
      <p:sp>
        <p:nvSpPr>
          <p:cNvPr id="6" name="フッター プレースホルダー 5"/>
          <p:cNvSpPr>
            <a:spLocks noGrp="1"/>
          </p:cNvSpPr>
          <p:nvPr>
            <p:ph type="ftr" sz="quarter" idx="11"/>
          </p:nvPr>
        </p:nvSpPr>
        <p:spPr/>
        <p:txBody>
          <a:bodyPr rtlCol="0"/>
          <a:lstStyle/>
          <a:p>
            <a:pPr rtl="0"/>
            <a:endParaRPr lang="ja-JP" altLang="en-US" noProof="1"/>
          </a:p>
        </p:txBody>
      </p:sp>
      <p:sp>
        <p:nvSpPr>
          <p:cNvPr id="7" name="スライド番号プレースホルダー 6"/>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
        <p:nvSpPr>
          <p:cNvPr id="60" name="テキスト ボックス 59"/>
          <p:cNvSpPr txBox="1"/>
          <p:nvPr/>
        </p:nvSpPr>
        <p:spPr>
          <a:xfrm>
            <a:off x="734104" y="732394"/>
            <a:ext cx="495300" cy="584776"/>
          </a:xfrm>
          <a:prstGeom prst="rect">
            <a:avLst/>
          </a:prstGeom>
        </p:spPr>
        <p:txBody>
          <a:bodyPr vert="horz" lIns="74295" tIns="37148" rIns="74295" bIns="3714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ja-JP" altLang="en-US" sz="6500" noProof="1">
                <a:solidFill>
                  <a:schemeClr val="tx1"/>
                </a:solidFill>
                <a:effectLst/>
                <a:latin typeface="Meiryo UI" panose="020B0604030504040204" pitchFamily="50" charset="-128"/>
                <a:ea typeface="Meiryo UI" panose="020B0604030504040204" pitchFamily="50" charset="-128"/>
              </a:rPr>
              <a:t>“</a:t>
            </a:r>
          </a:p>
        </p:txBody>
      </p:sp>
      <p:sp>
        <p:nvSpPr>
          <p:cNvPr id="61" name="テキスト ボックス 60"/>
          <p:cNvSpPr txBox="1"/>
          <p:nvPr/>
        </p:nvSpPr>
        <p:spPr>
          <a:xfrm>
            <a:off x="8561613" y="2764972"/>
            <a:ext cx="495300" cy="584776"/>
          </a:xfrm>
          <a:prstGeom prst="rect">
            <a:avLst/>
          </a:prstGeom>
        </p:spPr>
        <p:txBody>
          <a:bodyPr vert="horz" lIns="74295" tIns="37148" rIns="74295" bIns="3714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ja-JP" altLang="en-US" sz="6500" noProof="1">
                <a:solidFill>
                  <a:schemeClr val="tx1"/>
                </a:solidFill>
                <a:effectLst/>
                <a:latin typeface="Meiryo UI" panose="020B0604030504040204" pitchFamily="50" charset="-128"/>
                <a:ea typeface="Meiryo UI" panose="020B0604030504040204" pitchFamily="50" charset="-128"/>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刺">
    <p:spTree>
      <p:nvGrpSpPr>
        <p:cNvPr id="1" name=""/>
        <p:cNvGrpSpPr/>
        <p:nvPr/>
      </p:nvGrpSpPr>
      <p:grpSpPr>
        <a:xfrm>
          <a:off x="0" y="0"/>
          <a:ext cx="0" cy="0"/>
          <a:chOff x="0" y="0"/>
          <a:chExt cx="0" cy="0"/>
        </a:xfrm>
      </p:grpSpPr>
      <p:sp>
        <p:nvSpPr>
          <p:cNvPr id="2" name="タイトル 1"/>
          <p:cNvSpPr>
            <a:spLocks noGrp="1"/>
          </p:cNvSpPr>
          <p:nvPr>
            <p:ph type="title"/>
          </p:nvPr>
        </p:nvSpPr>
        <p:spPr>
          <a:xfrm>
            <a:off x="927396" y="2134042"/>
            <a:ext cx="8048626" cy="2511835"/>
          </a:xfrm>
        </p:spPr>
        <p:txBody>
          <a:bodyPr rtlCol="0" anchor="b">
            <a:normAutofit/>
          </a:bodyPr>
          <a:lstStyle>
            <a:lvl1pPr>
              <a:defRPr sz="2925">
                <a:ea typeface="Meiryo UI" panose="020B0604030504040204" pitchFamily="50" charset="-128"/>
              </a:defRPr>
            </a:lvl1pPr>
          </a:lstStyle>
          <a:p>
            <a:pPr rtl="0"/>
            <a:r>
              <a:rPr lang="ja-JP" altLang="en-US" noProof="1"/>
              <a:t>マスター タイトルの書式設定</a:t>
            </a:r>
          </a:p>
        </p:txBody>
      </p:sp>
      <p:sp>
        <p:nvSpPr>
          <p:cNvPr id="4" name="テキスト プレースホルダー 3"/>
          <p:cNvSpPr>
            <a:spLocks noGrp="1"/>
          </p:cNvSpPr>
          <p:nvPr>
            <p:ph type="body" sz="half" idx="2"/>
          </p:nvPr>
        </p:nvSpPr>
        <p:spPr>
          <a:xfrm>
            <a:off x="927359" y="4657655"/>
            <a:ext cx="8047410" cy="1140644"/>
          </a:xfrm>
        </p:spPr>
        <p:txBody>
          <a:bodyPr rtlCol="0" anchor="t">
            <a:normAutofit/>
          </a:bodyPr>
          <a:lstStyle>
            <a:lvl1pPr marL="0" indent="0">
              <a:buNone/>
              <a:defRPr sz="1463"/>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rtl="0"/>
            <a:r>
              <a:rPr lang="ja-JP" altLang="en-US" noProof="1"/>
              <a:t>マスター テキストの書式設定</a:t>
            </a:r>
          </a:p>
        </p:txBody>
      </p:sp>
      <p:sp>
        <p:nvSpPr>
          <p:cNvPr id="5" name="日付プレースホルダー 4"/>
          <p:cNvSpPr>
            <a:spLocks noGrp="1"/>
          </p:cNvSpPr>
          <p:nvPr>
            <p:ph type="dt" sz="half" idx="10"/>
          </p:nvPr>
        </p:nvSpPr>
        <p:spPr/>
        <p:txBody>
          <a:bodyPr rtlCol="0"/>
          <a:lstStyle/>
          <a:p>
            <a:pPr rtl="0"/>
            <a:fld id="{F6CF0968-FA0E-4C02-8A3F-711C36D5FFC7}" type="datetime1">
              <a:rPr lang="ja-JP" altLang="en-US" noProof="1" smtClean="0"/>
              <a:t>2022/1/16</a:t>
            </a:fld>
            <a:endParaRPr lang="ja-JP" altLang="en-US" noProof="1"/>
          </a:p>
        </p:txBody>
      </p:sp>
      <p:sp>
        <p:nvSpPr>
          <p:cNvPr id="6" name="フッター プレースホルダー 5"/>
          <p:cNvSpPr>
            <a:spLocks noGrp="1"/>
          </p:cNvSpPr>
          <p:nvPr>
            <p:ph type="ftr" sz="quarter" idx="11"/>
          </p:nvPr>
        </p:nvSpPr>
        <p:spPr/>
        <p:txBody>
          <a:bodyPr rtlCol="0"/>
          <a:lstStyle/>
          <a:p>
            <a:pPr rtl="0"/>
            <a:endParaRPr lang="ja-JP" altLang="en-US" noProof="1"/>
          </a:p>
        </p:txBody>
      </p:sp>
      <p:sp>
        <p:nvSpPr>
          <p:cNvPr id="7" name="スライド番号プレースホルダー 6"/>
          <p:cNvSpPr>
            <a:spLocks noGrp="1"/>
          </p:cNvSpPr>
          <p:nvPr>
            <p:ph type="sldNum" sz="quarter" idx="12"/>
          </p:nvPr>
        </p:nvSpPr>
        <p:spPr/>
        <p:txBody>
          <a:bodyPr rtlCol="0"/>
          <a:lstStyle/>
          <a:p>
            <a:pPr rtl="0"/>
            <a:fld id="{6D22F896-40B5-4ADD-8801-0D06FADFA095}" type="slidenum">
              <a:rPr lang="en-US" altLang="ja-JP" noProof="1" smtClean="0"/>
              <a:t>‹#›</a:t>
            </a:fld>
            <a:endParaRPr lang="ja-JP" altLang="en-US"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列">
    <p:spTree>
      <p:nvGrpSpPr>
        <p:cNvPr id="1" name=""/>
        <p:cNvGrpSpPr/>
        <p:nvPr/>
      </p:nvGrpSpPr>
      <p:grpSpPr>
        <a:xfrm>
          <a:off x="0" y="0"/>
          <a:ext cx="0" cy="0"/>
          <a:chOff x="0" y="0"/>
          <a:chExt cx="0" cy="0"/>
        </a:xfrm>
      </p:grpSpPr>
      <p:sp>
        <p:nvSpPr>
          <p:cNvPr id="15" name="タイトル 1"/>
          <p:cNvSpPr>
            <a:spLocks noGrp="1"/>
          </p:cNvSpPr>
          <p:nvPr>
            <p:ph type="title"/>
          </p:nvPr>
        </p:nvSpPr>
        <p:spPr>
          <a:xfrm>
            <a:off x="927398" y="609600"/>
            <a:ext cx="8048623" cy="1905000"/>
          </a:xfrm>
        </p:spPr>
        <p:txBody>
          <a:bodyPr rtlCol="0"/>
          <a:lstStyle>
            <a:lvl1pPr>
              <a:defRPr>
                <a:ea typeface="Meiryo UI" panose="020B0604030504040204" pitchFamily="50" charset="-128"/>
              </a:defRPr>
            </a:lvl1pPr>
          </a:lstStyle>
          <a:p>
            <a:pPr rtl="0"/>
            <a:r>
              <a:rPr lang="ja-JP" altLang="en-US" noProof="1"/>
              <a:t>マスター タイトルの書式設定</a:t>
            </a:r>
          </a:p>
        </p:txBody>
      </p:sp>
      <p:sp>
        <p:nvSpPr>
          <p:cNvPr id="7" name="テキスト プレースホルダー 2"/>
          <p:cNvSpPr>
            <a:spLocks noGrp="1"/>
          </p:cNvSpPr>
          <p:nvPr>
            <p:ph type="body" idx="1"/>
          </p:nvPr>
        </p:nvSpPr>
        <p:spPr>
          <a:xfrm>
            <a:off x="927396" y="2674463"/>
            <a:ext cx="2597480" cy="685800"/>
          </a:xfrm>
        </p:spPr>
        <p:txBody>
          <a:bodyPr rtlCol="0" anchor="b">
            <a:noAutofit/>
          </a:bodyPr>
          <a:lstStyle>
            <a:lvl1pPr marL="0" indent="0">
              <a:lnSpc>
                <a:spcPct val="90000"/>
              </a:lnSpc>
              <a:buNone/>
              <a:defRPr sz="1950"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rtl="0"/>
            <a:r>
              <a:rPr lang="ja-JP" altLang="en-US" noProof="1"/>
              <a:t>マスター テキストの書式設定</a:t>
            </a:r>
          </a:p>
        </p:txBody>
      </p:sp>
      <p:sp>
        <p:nvSpPr>
          <p:cNvPr id="8" name="テキスト プレースホルダー 3"/>
          <p:cNvSpPr>
            <a:spLocks noGrp="1"/>
          </p:cNvSpPr>
          <p:nvPr>
            <p:ph type="body" sz="half" idx="15"/>
          </p:nvPr>
        </p:nvSpPr>
        <p:spPr>
          <a:xfrm>
            <a:off x="916434" y="3360263"/>
            <a:ext cx="2607097" cy="2430936"/>
          </a:xfrm>
        </p:spPr>
        <p:txBody>
          <a:bodyPr rtlCol="0" anchor="t">
            <a:normAutofit/>
          </a:bodyPr>
          <a:lstStyle>
            <a:lvl1pPr marL="0" indent="0">
              <a:buNone/>
              <a:defRPr sz="1138"/>
            </a:lvl1pPr>
            <a:lvl2pPr marL="371475" indent="0">
              <a:buNone/>
              <a:defRPr sz="975"/>
            </a:lvl2pPr>
            <a:lvl3pPr marL="742950" indent="0">
              <a:buNone/>
              <a:defRPr sz="813"/>
            </a:lvl3pPr>
            <a:lvl4pPr marL="1114425" indent="0">
              <a:buNone/>
              <a:defRPr sz="731"/>
            </a:lvl4pPr>
            <a:lvl5pPr marL="1485900" indent="0">
              <a:buNone/>
              <a:defRPr sz="731"/>
            </a:lvl5pPr>
            <a:lvl6pPr marL="1857375" indent="0">
              <a:buNone/>
              <a:defRPr sz="731"/>
            </a:lvl6pPr>
            <a:lvl7pPr marL="2228850" indent="0">
              <a:buNone/>
              <a:defRPr sz="731"/>
            </a:lvl7pPr>
            <a:lvl8pPr marL="2600325" indent="0">
              <a:buNone/>
              <a:defRPr sz="731"/>
            </a:lvl8pPr>
            <a:lvl9pPr marL="2971800" indent="0">
              <a:buNone/>
              <a:defRPr sz="731"/>
            </a:lvl9pPr>
          </a:lstStyle>
          <a:p>
            <a:pPr lvl="0" rtl="0"/>
            <a:r>
              <a:rPr lang="ja-JP" altLang="en-US" noProof="1"/>
              <a:t>マスター テキストの書式設定</a:t>
            </a:r>
          </a:p>
        </p:txBody>
      </p:sp>
      <p:sp>
        <p:nvSpPr>
          <p:cNvPr id="9" name="テキスト プレースホルダー 4"/>
          <p:cNvSpPr>
            <a:spLocks noGrp="1"/>
          </p:cNvSpPr>
          <p:nvPr>
            <p:ph type="body" sz="quarter" idx="3"/>
          </p:nvPr>
        </p:nvSpPr>
        <p:spPr>
          <a:xfrm>
            <a:off x="3668248" y="2677635"/>
            <a:ext cx="2587313" cy="685800"/>
          </a:xfrm>
        </p:spPr>
        <p:txBody>
          <a:bodyPr rtlCol="0" anchor="b">
            <a:noAutofit/>
          </a:bodyPr>
          <a:lstStyle>
            <a:lvl1pPr marL="0" indent="0">
              <a:lnSpc>
                <a:spcPct val="90000"/>
              </a:lnSpc>
              <a:buNone/>
              <a:defRPr sz="1950"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rtl="0"/>
            <a:r>
              <a:rPr lang="ja-JP" altLang="en-US" noProof="1"/>
              <a:t>マスター テキストの書式設定</a:t>
            </a:r>
          </a:p>
        </p:txBody>
      </p:sp>
      <p:sp>
        <p:nvSpPr>
          <p:cNvPr id="10" name="テキスト プレースホルダー 3"/>
          <p:cNvSpPr>
            <a:spLocks noGrp="1"/>
          </p:cNvSpPr>
          <p:nvPr>
            <p:ph type="body" sz="half" idx="16"/>
          </p:nvPr>
        </p:nvSpPr>
        <p:spPr>
          <a:xfrm>
            <a:off x="3659673" y="3363435"/>
            <a:ext cx="2596612" cy="2430936"/>
          </a:xfrm>
        </p:spPr>
        <p:txBody>
          <a:bodyPr rtlCol="0" anchor="t">
            <a:normAutofit/>
          </a:bodyPr>
          <a:lstStyle>
            <a:lvl1pPr marL="0" indent="0">
              <a:buNone/>
              <a:defRPr sz="1138"/>
            </a:lvl1pPr>
            <a:lvl2pPr marL="371475" indent="0">
              <a:buNone/>
              <a:defRPr sz="975"/>
            </a:lvl2pPr>
            <a:lvl3pPr marL="742950" indent="0">
              <a:buNone/>
              <a:defRPr sz="813"/>
            </a:lvl3pPr>
            <a:lvl4pPr marL="1114425" indent="0">
              <a:buNone/>
              <a:defRPr sz="731"/>
            </a:lvl4pPr>
            <a:lvl5pPr marL="1485900" indent="0">
              <a:buNone/>
              <a:defRPr sz="731"/>
            </a:lvl5pPr>
            <a:lvl6pPr marL="1857375" indent="0">
              <a:buNone/>
              <a:defRPr sz="731"/>
            </a:lvl6pPr>
            <a:lvl7pPr marL="2228850" indent="0">
              <a:buNone/>
              <a:defRPr sz="731"/>
            </a:lvl7pPr>
            <a:lvl8pPr marL="2600325" indent="0">
              <a:buNone/>
              <a:defRPr sz="731"/>
            </a:lvl8pPr>
            <a:lvl9pPr marL="2971800" indent="0">
              <a:buNone/>
              <a:defRPr sz="731"/>
            </a:lvl9pPr>
          </a:lstStyle>
          <a:p>
            <a:pPr lvl="0" rtl="0"/>
            <a:r>
              <a:rPr lang="ja-JP" altLang="en-US" noProof="1"/>
              <a:t>マスター テキストの書式設定</a:t>
            </a:r>
          </a:p>
        </p:txBody>
      </p:sp>
      <p:sp>
        <p:nvSpPr>
          <p:cNvPr id="11" name="テキスト プレースホルダー 4"/>
          <p:cNvSpPr>
            <a:spLocks noGrp="1"/>
          </p:cNvSpPr>
          <p:nvPr>
            <p:ph type="body" sz="quarter" idx="13"/>
          </p:nvPr>
        </p:nvSpPr>
        <p:spPr>
          <a:xfrm>
            <a:off x="6380109" y="2674463"/>
            <a:ext cx="2595912" cy="685800"/>
          </a:xfrm>
        </p:spPr>
        <p:txBody>
          <a:bodyPr rtlCol="0" anchor="b">
            <a:noAutofit/>
          </a:bodyPr>
          <a:lstStyle>
            <a:lvl1pPr marL="0" indent="0">
              <a:lnSpc>
                <a:spcPct val="90000"/>
              </a:lnSpc>
              <a:buNone/>
              <a:defRPr sz="1950"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rtl="0"/>
            <a:r>
              <a:rPr lang="ja-JP" altLang="en-US" noProof="1"/>
              <a:t>マスター テキストの書式設定</a:t>
            </a:r>
          </a:p>
        </p:txBody>
      </p:sp>
      <p:sp>
        <p:nvSpPr>
          <p:cNvPr id="12" name="テキスト プレースホルダー 3"/>
          <p:cNvSpPr>
            <a:spLocks noGrp="1"/>
          </p:cNvSpPr>
          <p:nvPr>
            <p:ph type="body" sz="half" idx="17"/>
          </p:nvPr>
        </p:nvSpPr>
        <p:spPr>
          <a:xfrm>
            <a:off x="6380109" y="3360263"/>
            <a:ext cx="2595912" cy="2430936"/>
          </a:xfrm>
        </p:spPr>
        <p:txBody>
          <a:bodyPr rtlCol="0" anchor="t">
            <a:normAutofit/>
          </a:bodyPr>
          <a:lstStyle>
            <a:lvl1pPr marL="0" indent="0">
              <a:buNone/>
              <a:defRPr sz="1138"/>
            </a:lvl1pPr>
            <a:lvl2pPr marL="371475" indent="0">
              <a:buNone/>
              <a:defRPr sz="975"/>
            </a:lvl2pPr>
            <a:lvl3pPr marL="742950" indent="0">
              <a:buNone/>
              <a:defRPr sz="813"/>
            </a:lvl3pPr>
            <a:lvl4pPr marL="1114425" indent="0">
              <a:buNone/>
              <a:defRPr sz="731"/>
            </a:lvl4pPr>
            <a:lvl5pPr marL="1485900" indent="0">
              <a:buNone/>
              <a:defRPr sz="731"/>
            </a:lvl5pPr>
            <a:lvl6pPr marL="1857375" indent="0">
              <a:buNone/>
              <a:defRPr sz="731"/>
            </a:lvl6pPr>
            <a:lvl7pPr marL="2228850" indent="0">
              <a:buNone/>
              <a:defRPr sz="731"/>
            </a:lvl7pPr>
            <a:lvl8pPr marL="2600325" indent="0">
              <a:buNone/>
              <a:defRPr sz="731"/>
            </a:lvl8pPr>
            <a:lvl9pPr marL="2971800" indent="0">
              <a:buNone/>
              <a:defRPr sz="731"/>
            </a:lvl9pPr>
          </a:lstStyle>
          <a:p>
            <a:pPr lvl="0" rtl="0"/>
            <a:r>
              <a:rPr lang="ja-JP" altLang="en-US" noProof="1"/>
              <a:t>マスター テキストの書式設定</a:t>
            </a:r>
          </a:p>
        </p:txBody>
      </p:sp>
      <p:sp>
        <p:nvSpPr>
          <p:cNvPr id="3" name="日付プレースホルダー 2"/>
          <p:cNvSpPr>
            <a:spLocks noGrp="1"/>
          </p:cNvSpPr>
          <p:nvPr>
            <p:ph type="dt" sz="half" idx="10"/>
          </p:nvPr>
        </p:nvSpPr>
        <p:spPr/>
        <p:txBody>
          <a:bodyPr rtlCol="0"/>
          <a:lstStyle/>
          <a:p>
            <a:pPr rtl="0"/>
            <a:fld id="{5C5F5FB1-688C-43BD-A13C-1EC7E9141F1A}" type="datetime1">
              <a:rPr lang="ja-JP" altLang="en-US" noProof="1" smtClean="0"/>
              <a:t>2022/1/16</a:t>
            </a:fld>
            <a:endParaRPr lang="ja-JP" altLang="en-US" noProof="1"/>
          </a:p>
        </p:txBody>
      </p:sp>
      <p:sp>
        <p:nvSpPr>
          <p:cNvPr id="4" name="フッター プレースホルダー 3"/>
          <p:cNvSpPr>
            <a:spLocks noGrp="1"/>
          </p:cNvSpPr>
          <p:nvPr>
            <p:ph type="ftr" sz="quarter" idx="11"/>
          </p:nvPr>
        </p:nvSpPr>
        <p:spPr/>
        <p:txBody>
          <a:bodyPr rtlCol="0"/>
          <a:lstStyle/>
          <a:p>
            <a:pPr rtl="0"/>
            <a:endParaRPr lang="ja-JP" altLang="en-US" noProof="1"/>
          </a:p>
        </p:txBody>
      </p:sp>
      <p:sp>
        <p:nvSpPr>
          <p:cNvPr id="5" name="スライド番号プレースホルダー 4"/>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写真の列">
    <p:spTree>
      <p:nvGrpSpPr>
        <p:cNvPr id="1" name=""/>
        <p:cNvGrpSpPr/>
        <p:nvPr/>
      </p:nvGrpSpPr>
      <p:grpSpPr>
        <a:xfrm>
          <a:off x="0" y="0"/>
          <a:ext cx="0" cy="0"/>
          <a:chOff x="0" y="0"/>
          <a:chExt cx="0" cy="0"/>
        </a:xfrm>
      </p:grpSpPr>
      <p:sp>
        <p:nvSpPr>
          <p:cNvPr id="30" name="タイトル 1"/>
          <p:cNvSpPr>
            <a:spLocks noGrp="1"/>
          </p:cNvSpPr>
          <p:nvPr>
            <p:ph type="title"/>
          </p:nvPr>
        </p:nvSpPr>
        <p:spPr>
          <a:xfrm>
            <a:off x="927397" y="609600"/>
            <a:ext cx="8048624" cy="1905000"/>
          </a:xfrm>
        </p:spPr>
        <p:txBody>
          <a:bodyPr rtlCol="0"/>
          <a:lstStyle>
            <a:lvl1pPr>
              <a:defRPr>
                <a:ea typeface="Meiryo UI" panose="020B0604030504040204" pitchFamily="50" charset="-128"/>
              </a:defRPr>
            </a:lvl1pPr>
          </a:lstStyle>
          <a:p>
            <a:pPr rtl="0"/>
            <a:r>
              <a:rPr lang="ja-JP" altLang="en-US" noProof="1"/>
              <a:t>マスター タイトルの書式設定</a:t>
            </a:r>
          </a:p>
        </p:txBody>
      </p:sp>
      <p:sp>
        <p:nvSpPr>
          <p:cNvPr id="19" name="テキスト プレースホルダー 2"/>
          <p:cNvSpPr>
            <a:spLocks noGrp="1"/>
          </p:cNvSpPr>
          <p:nvPr>
            <p:ph type="body" idx="1"/>
          </p:nvPr>
        </p:nvSpPr>
        <p:spPr>
          <a:xfrm>
            <a:off x="927398" y="4404596"/>
            <a:ext cx="2596133" cy="576262"/>
          </a:xfrm>
        </p:spPr>
        <p:txBody>
          <a:bodyPr rtlCol="0" anchor="b">
            <a:noAutofit/>
          </a:bodyPr>
          <a:lstStyle>
            <a:lvl1pPr marL="0" indent="0">
              <a:lnSpc>
                <a:spcPct val="90000"/>
              </a:lnSpc>
              <a:buNone/>
              <a:defRPr sz="1625"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rtl="0"/>
            <a:r>
              <a:rPr lang="ja-JP" altLang="en-US" noProof="1"/>
              <a:t>マスター テキストの書式設定</a:t>
            </a:r>
          </a:p>
        </p:txBody>
      </p:sp>
      <p:sp>
        <p:nvSpPr>
          <p:cNvPr id="20" name="図プレースホルダー 2"/>
          <p:cNvSpPr>
            <a:spLocks noGrp="1" noChangeAspect="1"/>
          </p:cNvSpPr>
          <p:nvPr>
            <p:ph type="pic" idx="15"/>
          </p:nvPr>
        </p:nvSpPr>
        <p:spPr>
          <a:xfrm>
            <a:off x="927398" y="2666998"/>
            <a:ext cx="2596133"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625" dirty="0"/>
            </a:lvl1pPr>
          </a:lstStyle>
          <a:p>
            <a:pPr marL="0" lvl="0" indent="0" rtl="0">
              <a:buNone/>
            </a:pPr>
            <a:r>
              <a:rPr lang="ja-JP" altLang="en-US" noProof="1"/>
              <a:t>アイコンをクリックして図を追加</a:t>
            </a:r>
          </a:p>
        </p:txBody>
      </p:sp>
      <p:sp>
        <p:nvSpPr>
          <p:cNvPr id="21" name="テキスト プレースホルダー 3"/>
          <p:cNvSpPr>
            <a:spLocks noGrp="1"/>
          </p:cNvSpPr>
          <p:nvPr>
            <p:ph type="body" sz="half" idx="18"/>
          </p:nvPr>
        </p:nvSpPr>
        <p:spPr>
          <a:xfrm>
            <a:off x="927398" y="4980859"/>
            <a:ext cx="2596133" cy="817843"/>
          </a:xfrm>
        </p:spPr>
        <p:txBody>
          <a:bodyPr rtlCol="0" anchor="t">
            <a:normAutofit/>
          </a:bodyPr>
          <a:lstStyle>
            <a:lvl1pPr marL="0" indent="0">
              <a:buNone/>
              <a:defRPr sz="1138"/>
            </a:lvl1pPr>
            <a:lvl2pPr marL="371475" indent="0">
              <a:buNone/>
              <a:defRPr sz="975"/>
            </a:lvl2pPr>
            <a:lvl3pPr marL="742950" indent="0">
              <a:buNone/>
              <a:defRPr sz="813"/>
            </a:lvl3pPr>
            <a:lvl4pPr marL="1114425" indent="0">
              <a:buNone/>
              <a:defRPr sz="731"/>
            </a:lvl4pPr>
            <a:lvl5pPr marL="1485900" indent="0">
              <a:buNone/>
              <a:defRPr sz="731"/>
            </a:lvl5pPr>
            <a:lvl6pPr marL="1857375" indent="0">
              <a:buNone/>
              <a:defRPr sz="731"/>
            </a:lvl6pPr>
            <a:lvl7pPr marL="2228850" indent="0">
              <a:buNone/>
              <a:defRPr sz="731"/>
            </a:lvl7pPr>
            <a:lvl8pPr marL="2600325" indent="0">
              <a:buNone/>
              <a:defRPr sz="731"/>
            </a:lvl8pPr>
            <a:lvl9pPr marL="2971800" indent="0">
              <a:buNone/>
              <a:defRPr sz="731"/>
            </a:lvl9pPr>
          </a:lstStyle>
          <a:p>
            <a:pPr lvl="0" rtl="0"/>
            <a:r>
              <a:rPr lang="ja-JP" altLang="en-US" noProof="1"/>
              <a:t>マスター テキストの書式設定</a:t>
            </a:r>
          </a:p>
        </p:txBody>
      </p:sp>
      <p:sp>
        <p:nvSpPr>
          <p:cNvPr id="22" name="テキスト プレースホルダー 4"/>
          <p:cNvSpPr>
            <a:spLocks noGrp="1"/>
          </p:cNvSpPr>
          <p:nvPr>
            <p:ph type="body" sz="quarter" idx="3"/>
          </p:nvPr>
        </p:nvSpPr>
        <p:spPr>
          <a:xfrm>
            <a:off x="3647356" y="4404596"/>
            <a:ext cx="2600325" cy="576262"/>
          </a:xfrm>
        </p:spPr>
        <p:txBody>
          <a:bodyPr rtlCol="0" anchor="b">
            <a:noAutofit/>
          </a:bodyPr>
          <a:lstStyle>
            <a:lvl1pPr marL="0" indent="0">
              <a:lnSpc>
                <a:spcPct val="90000"/>
              </a:lnSpc>
              <a:buNone/>
              <a:defRPr sz="1625"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rtl="0"/>
            <a:r>
              <a:rPr lang="ja-JP" altLang="en-US" noProof="1"/>
              <a:t>マスター テキストの書式設定</a:t>
            </a:r>
          </a:p>
        </p:txBody>
      </p:sp>
      <p:sp>
        <p:nvSpPr>
          <p:cNvPr id="23" name="図プレースホルダー 2"/>
          <p:cNvSpPr>
            <a:spLocks noGrp="1" noChangeAspect="1"/>
          </p:cNvSpPr>
          <p:nvPr>
            <p:ph type="pic" idx="21"/>
          </p:nvPr>
        </p:nvSpPr>
        <p:spPr>
          <a:xfrm>
            <a:off x="3647355" y="2666998"/>
            <a:ext cx="259913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625" dirty="0"/>
            </a:lvl1pPr>
          </a:lstStyle>
          <a:p>
            <a:pPr marL="0" lvl="0" indent="0" rtl="0">
              <a:buNone/>
            </a:pPr>
            <a:r>
              <a:rPr lang="ja-JP" altLang="en-US" noProof="1"/>
              <a:t>アイコンをクリックして図を追加</a:t>
            </a:r>
          </a:p>
        </p:txBody>
      </p:sp>
      <p:sp>
        <p:nvSpPr>
          <p:cNvPr id="24" name="テキスト プレースホルダー 3"/>
          <p:cNvSpPr>
            <a:spLocks noGrp="1"/>
          </p:cNvSpPr>
          <p:nvPr>
            <p:ph type="body" sz="half" idx="19"/>
          </p:nvPr>
        </p:nvSpPr>
        <p:spPr>
          <a:xfrm>
            <a:off x="3646169" y="4980857"/>
            <a:ext cx="2600325" cy="810342"/>
          </a:xfrm>
        </p:spPr>
        <p:txBody>
          <a:bodyPr rtlCol="0" anchor="t">
            <a:normAutofit/>
          </a:bodyPr>
          <a:lstStyle>
            <a:lvl1pPr marL="0" indent="0">
              <a:buNone/>
              <a:defRPr sz="1138"/>
            </a:lvl1pPr>
            <a:lvl2pPr marL="371475" indent="0">
              <a:buNone/>
              <a:defRPr sz="975"/>
            </a:lvl2pPr>
            <a:lvl3pPr marL="742950" indent="0">
              <a:buNone/>
              <a:defRPr sz="813"/>
            </a:lvl3pPr>
            <a:lvl4pPr marL="1114425" indent="0">
              <a:buNone/>
              <a:defRPr sz="731"/>
            </a:lvl4pPr>
            <a:lvl5pPr marL="1485900" indent="0">
              <a:buNone/>
              <a:defRPr sz="731"/>
            </a:lvl5pPr>
            <a:lvl6pPr marL="1857375" indent="0">
              <a:buNone/>
              <a:defRPr sz="731"/>
            </a:lvl6pPr>
            <a:lvl7pPr marL="2228850" indent="0">
              <a:buNone/>
              <a:defRPr sz="731"/>
            </a:lvl7pPr>
            <a:lvl8pPr marL="2600325" indent="0">
              <a:buNone/>
              <a:defRPr sz="731"/>
            </a:lvl8pPr>
            <a:lvl9pPr marL="2971800" indent="0">
              <a:buNone/>
              <a:defRPr sz="731"/>
            </a:lvl9pPr>
          </a:lstStyle>
          <a:p>
            <a:pPr lvl="0" rtl="0"/>
            <a:r>
              <a:rPr lang="ja-JP" altLang="en-US" noProof="1"/>
              <a:t>マスター テキストの書式設定</a:t>
            </a:r>
          </a:p>
        </p:txBody>
      </p:sp>
      <p:sp>
        <p:nvSpPr>
          <p:cNvPr id="25" name="テキスト プレースホルダー 4"/>
          <p:cNvSpPr>
            <a:spLocks noGrp="1"/>
          </p:cNvSpPr>
          <p:nvPr>
            <p:ph type="body" sz="quarter" idx="13"/>
          </p:nvPr>
        </p:nvSpPr>
        <p:spPr>
          <a:xfrm>
            <a:off x="6380211" y="4404595"/>
            <a:ext cx="2592477" cy="576262"/>
          </a:xfrm>
        </p:spPr>
        <p:txBody>
          <a:bodyPr rtlCol="0" anchor="b">
            <a:noAutofit/>
          </a:bodyPr>
          <a:lstStyle>
            <a:lvl1pPr marL="0" indent="0">
              <a:lnSpc>
                <a:spcPct val="90000"/>
              </a:lnSpc>
              <a:buNone/>
              <a:defRPr sz="1625"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rtl="0"/>
            <a:r>
              <a:rPr lang="ja-JP" altLang="en-US" noProof="1"/>
              <a:t>マスター テキストの書式設定</a:t>
            </a:r>
          </a:p>
        </p:txBody>
      </p:sp>
      <p:sp>
        <p:nvSpPr>
          <p:cNvPr id="26" name="図プレースホルダー 2"/>
          <p:cNvSpPr>
            <a:spLocks noGrp="1" noChangeAspect="1"/>
          </p:cNvSpPr>
          <p:nvPr>
            <p:ph type="pic" idx="22"/>
          </p:nvPr>
        </p:nvSpPr>
        <p:spPr>
          <a:xfrm>
            <a:off x="6380110" y="2666998"/>
            <a:ext cx="2595912"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625" dirty="0"/>
            </a:lvl1pPr>
          </a:lstStyle>
          <a:p>
            <a:pPr marL="0" lvl="0" indent="0" rtl="0">
              <a:buNone/>
            </a:pPr>
            <a:r>
              <a:rPr lang="ja-JP" altLang="en-US" noProof="1"/>
              <a:t>アイコンをクリックして図を追加</a:t>
            </a:r>
          </a:p>
        </p:txBody>
      </p:sp>
      <p:sp>
        <p:nvSpPr>
          <p:cNvPr id="27" name="テキスト プレースホルダー 3"/>
          <p:cNvSpPr>
            <a:spLocks noGrp="1"/>
          </p:cNvSpPr>
          <p:nvPr>
            <p:ph type="body" sz="half" idx="20"/>
          </p:nvPr>
        </p:nvSpPr>
        <p:spPr>
          <a:xfrm>
            <a:off x="6380109" y="4980855"/>
            <a:ext cx="2595912" cy="810345"/>
          </a:xfrm>
        </p:spPr>
        <p:txBody>
          <a:bodyPr rtlCol="0" anchor="t">
            <a:normAutofit/>
          </a:bodyPr>
          <a:lstStyle>
            <a:lvl1pPr marL="0" indent="0">
              <a:buNone/>
              <a:defRPr sz="1138"/>
            </a:lvl1pPr>
            <a:lvl2pPr marL="371475" indent="0">
              <a:buNone/>
              <a:defRPr sz="975"/>
            </a:lvl2pPr>
            <a:lvl3pPr marL="742950" indent="0">
              <a:buNone/>
              <a:defRPr sz="813"/>
            </a:lvl3pPr>
            <a:lvl4pPr marL="1114425" indent="0">
              <a:buNone/>
              <a:defRPr sz="731"/>
            </a:lvl4pPr>
            <a:lvl5pPr marL="1485900" indent="0">
              <a:buNone/>
              <a:defRPr sz="731"/>
            </a:lvl5pPr>
            <a:lvl6pPr marL="1857375" indent="0">
              <a:buNone/>
              <a:defRPr sz="731"/>
            </a:lvl6pPr>
            <a:lvl7pPr marL="2228850" indent="0">
              <a:buNone/>
              <a:defRPr sz="731"/>
            </a:lvl7pPr>
            <a:lvl8pPr marL="2600325" indent="0">
              <a:buNone/>
              <a:defRPr sz="731"/>
            </a:lvl8pPr>
            <a:lvl9pPr marL="2971800" indent="0">
              <a:buNone/>
              <a:defRPr sz="731"/>
            </a:lvl9pPr>
          </a:lstStyle>
          <a:p>
            <a:pPr lvl="0" rtl="0"/>
            <a:r>
              <a:rPr lang="ja-JP" altLang="en-US" noProof="1"/>
              <a:t>マスター テキストの書式設定</a:t>
            </a:r>
          </a:p>
        </p:txBody>
      </p:sp>
      <p:sp>
        <p:nvSpPr>
          <p:cNvPr id="3" name="日付プレースホルダー 2"/>
          <p:cNvSpPr>
            <a:spLocks noGrp="1"/>
          </p:cNvSpPr>
          <p:nvPr>
            <p:ph type="dt" sz="half" idx="10"/>
          </p:nvPr>
        </p:nvSpPr>
        <p:spPr/>
        <p:txBody>
          <a:bodyPr rtlCol="0"/>
          <a:lstStyle/>
          <a:p>
            <a:pPr rtl="0"/>
            <a:fld id="{BA189187-C253-41D9-9F61-AD86F4A2C0B7}" type="datetime1">
              <a:rPr lang="ja-JP" altLang="en-US" noProof="1" smtClean="0"/>
              <a:t>2022/1/16</a:t>
            </a:fld>
            <a:endParaRPr lang="ja-JP" altLang="en-US" noProof="1"/>
          </a:p>
        </p:txBody>
      </p:sp>
      <p:sp>
        <p:nvSpPr>
          <p:cNvPr id="4" name="フッター プレースホルダー 3"/>
          <p:cNvSpPr>
            <a:spLocks noGrp="1"/>
          </p:cNvSpPr>
          <p:nvPr>
            <p:ph type="ftr" sz="quarter" idx="11"/>
          </p:nvPr>
        </p:nvSpPr>
        <p:spPr/>
        <p:txBody>
          <a:bodyPr rtlCol="0"/>
          <a:lstStyle/>
          <a:p>
            <a:pPr rtl="0"/>
            <a:endParaRPr lang="ja-JP" altLang="en-US" noProof="1"/>
          </a:p>
        </p:txBody>
      </p:sp>
      <p:sp>
        <p:nvSpPr>
          <p:cNvPr id="5" name="スライド番号プレースホルダー 4"/>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lvl1pPr>
              <a:defRPr>
                <a:ea typeface="Meiryo UI" panose="020B0604030504040204" pitchFamily="50" charset="-128"/>
              </a:defRPr>
            </a:lvl1pPr>
          </a:lstStyle>
          <a:p>
            <a:pPr rtl="0"/>
            <a:r>
              <a:rPr lang="ja-JP" altLang="en-US" noProof="1"/>
              <a:t>マスター タイトルの書式設定</a:t>
            </a:r>
          </a:p>
        </p:txBody>
      </p:sp>
      <p:sp>
        <p:nvSpPr>
          <p:cNvPr id="3" name="縦書きテキスト プレースホルダー 2"/>
          <p:cNvSpPr>
            <a:spLocks noGrp="1"/>
          </p:cNvSpPr>
          <p:nvPr>
            <p:ph type="body" orient="vert" idx="1"/>
          </p:nvPr>
        </p:nvSpPr>
        <p:spPr/>
        <p:txBody>
          <a:bodyPr vert="eaVert" rtlCol="0" anchor="t"/>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4" name="日付プレースホルダー 3"/>
          <p:cNvSpPr>
            <a:spLocks noGrp="1"/>
          </p:cNvSpPr>
          <p:nvPr>
            <p:ph type="dt" sz="half" idx="10"/>
          </p:nvPr>
        </p:nvSpPr>
        <p:spPr/>
        <p:txBody>
          <a:bodyPr rtlCol="0"/>
          <a:lstStyle/>
          <a:p>
            <a:pPr rtl="0"/>
            <a:fld id="{01C2E73A-E368-4E74-A03A-7A627957D639}" type="datetime1">
              <a:rPr lang="ja-JP" altLang="en-US" noProof="1" smtClean="0"/>
              <a:t>2022/1/16</a:t>
            </a:fld>
            <a:endParaRPr lang="ja-JP" altLang="en-US" noProof="1"/>
          </a:p>
        </p:txBody>
      </p:sp>
      <p:sp>
        <p:nvSpPr>
          <p:cNvPr id="5" name="フッター プレースホルダー 4"/>
          <p:cNvSpPr>
            <a:spLocks noGrp="1"/>
          </p:cNvSpPr>
          <p:nvPr>
            <p:ph type="ftr" sz="quarter" idx="11"/>
          </p:nvPr>
        </p:nvSpPr>
        <p:spPr/>
        <p:txBody>
          <a:bodyPr rtlCol="0"/>
          <a:lstStyle/>
          <a:p>
            <a:pPr rtl="0"/>
            <a:endParaRPr lang="ja-JP" altLang="en-US" noProof="1"/>
          </a:p>
        </p:txBody>
      </p:sp>
      <p:sp>
        <p:nvSpPr>
          <p:cNvPr id="6" name="スライド番号プレースホルダー 5"/>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7346951" y="609600"/>
            <a:ext cx="1629071" cy="5181601"/>
          </a:xfrm>
        </p:spPr>
        <p:txBody>
          <a:bodyPr vert="eaVert" rtlCol="0"/>
          <a:lstStyle>
            <a:lvl1pPr>
              <a:defRPr>
                <a:ea typeface="Meiryo UI" panose="020B0604030504040204" pitchFamily="50" charset="-128"/>
              </a:defRPr>
            </a:lvl1pPr>
          </a:lstStyle>
          <a:p>
            <a:pPr rtl="0"/>
            <a:r>
              <a:rPr lang="ja-JP" altLang="en-US" noProof="1"/>
              <a:t>マスター タイトルの書式設定</a:t>
            </a:r>
          </a:p>
        </p:txBody>
      </p:sp>
      <p:sp>
        <p:nvSpPr>
          <p:cNvPr id="3" name="縦書きテキスト プレースホルダー 2"/>
          <p:cNvSpPr>
            <a:spLocks noGrp="1"/>
          </p:cNvSpPr>
          <p:nvPr>
            <p:ph type="body" orient="vert" idx="1"/>
          </p:nvPr>
        </p:nvSpPr>
        <p:spPr>
          <a:xfrm>
            <a:off x="927396" y="609600"/>
            <a:ext cx="6295729" cy="5181601"/>
          </a:xfrm>
        </p:spPr>
        <p:txBody>
          <a:bodyPr vert="eaVert" rtlCol="0"/>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4" name="日付プレースホルダー 3"/>
          <p:cNvSpPr>
            <a:spLocks noGrp="1"/>
          </p:cNvSpPr>
          <p:nvPr>
            <p:ph type="dt" sz="half" idx="10"/>
          </p:nvPr>
        </p:nvSpPr>
        <p:spPr/>
        <p:txBody>
          <a:bodyPr rtlCol="0"/>
          <a:lstStyle/>
          <a:p>
            <a:pPr rtl="0"/>
            <a:fld id="{1AA2CBC1-AC69-4189-8221-D585FCAFC0DD}" type="datetime1">
              <a:rPr lang="ja-JP" altLang="en-US" noProof="1" smtClean="0"/>
              <a:t>2022/1/16</a:t>
            </a:fld>
            <a:endParaRPr lang="ja-JP" altLang="en-US" noProof="1"/>
          </a:p>
        </p:txBody>
      </p:sp>
      <p:sp>
        <p:nvSpPr>
          <p:cNvPr id="5" name="フッター プレースホルダー 4"/>
          <p:cNvSpPr>
            <a:spLocks noGrp="1"/>
          </p:cNvSpPr>
          <p:nvPr>
            <p:ph type="ftr" sz="quarter" idx="11"/>
          </p:nvPr>
        </p:nvSpPr>
        <p:spPr/>
        <p:txBody>
          <a:bodyPr rtlCol="0"/>
          <a:lstStyle/>
          <a:p>
            <a:pPr rtl="0"/>
            <a:endParaRPr lang="ja-JP" altLang="en-US" noProof="1"/>
          </a:p>
        </p:txBody>
      </p:sp>
      <p:sp>
        <p:nvSpPr>
          <p:cNvPr id="6" name="スライド番号プレースホルダー 5"/>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lvl1pPr>
              <a:defRPr baseline="0">
                <a:ea typeface="Meiryo UI" panose="020B0604030504040204" pitchFamily="50" charset="-128"/>
              </a:defRPr>
            </a:lvl1pPr>
          </a:lstStyle>
          <a:p>
            <a:pPr rtl="0"/>
            <a:r>
              <a:rPr lang="ja-JP" altLang="en-US" noProof="1"/>
              <a:t>マスター タイトルの書式設定</a:t>
            </a:r>
          </a:p>
        </p:txBody>
      </p:sp>
      <p:sp>
        <p:nvSpPr>
          <p:cNvPr id="3" name="コンテンツ プレースホルダー 2"/>
          <p:cNvSpPr>
            <a:spLocks noGrp="1"/>
          </p:cNvSpPr>
          <p:nvPr>
            <p:ph idx="1"/>
          </p:nvPr>
        </p:nvSpPr>
        <p:spPr/>
        <p:txBody>
          <a:bodyPr rtlCol="0"/>
          <a:lstStyle>
            <a:lvl1pPr>
              <a:defRPr baseline="0"/>
            </a:lvl1pPr>
            <a:lvl2pPr>
              <a:defRPr baseline="0"/>
            </a:lvl2pPr>
            <a:lvl3pPr>
              <a:defRPr baseline="0"/>
            </a:lvl3pPr>
            <a:lvl4pPr>
              <a:defRPr baseline="0"/>
            </a:lvl4pPr>
            <a:lvl5pPr>
              <a:defRPr baseline="0"/>
            </a:lvl5pPr>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4" name="日付プレースホルダー 3"/>
          <p:cNvSpPr>
            <a:spLocks noGrp="1"/>
          </p:cNvSpPr>
          <p:nvPr>
            <p:ph type="dt" sz="half" idx="10"/>
          </p:nvPr>
        </p:nvSpPr>
        <p:spPr/>
        <p:txBody>
          <a:bodyPr rtlCol="0"/>
          <a:lstStyle>
            <a:lvl1pPr>
              <a:defRPr baseline="0"/>
            </a:lvl1pPr>
          </a:lstStyle>
          <a:p>
            <a:fld id="{775B4896-0B94-46A0-8EBC-E6A9A034AD9D}" type="datetime1">
              <a:rPr lang="ja-JP" altLang="en-US" noProof="1" smtClean="0"/>
              <a:t>2022/1/16</a:t>
            </a:fld>
            <a:endParaRPr lang="ja-JP" altLang="en-US" noProof="1"/>
          </a:p>
        </p:txBody>
      </p:sp>
      <p:sp>
        <p:nvSpPr>
          <p:cNvPr id="5" name="フッター プレースホルダー 4"/>
          <p:cNvSpPr>
            <a:spLocks noGrp="1"/>
          </p:cNvSpPr>
          <p:nvPr>
            <p:ph type="ftr" sz="quarter" idx="11"/>
          </p:nvPr>
        </p:nvSpPr>
        <p:spPr/>
        <p:txBody>
          <a:bodyPr rtlCol="0"/>
          <a:lstStyle>
            <a:lvl1pPr>
              <a:defRPr baseline="0"/>
            </a:lvl1pPr>
          </a:lstStyle>
          <a:p>
            <a:endParaRPr lang="ja-JP" altLang="en-US" noProof="1"/>
          </a:p>
        </p:txBody>
      </p:sp>
      <p:sp>
        <p:nvSpPr>
          <p:cNvPr id="6" name="スライド番号プレースホルダー 5"/>
          <p:cNvSpPr>
            <a:spLocks noGrp="1"/>
          </p:cNvSpPr>
          <p:nvPr>
            <p:ph type="sldNum" sz="quarter" idx="12"/>
          </p:nvPr>
        </p:nvSpPr>
        <p:spPr/>
        <p:txBody>
          <a:bodyPr rtlCol="0"/>
          <a:lstStyle>
            <a:lvl1pPr>
              <a:defRPr baseline="0"/>
            </a:lvl1pPr>
          </a:lstStyle>
          <a:p>
            <a:fld id="{6D22F896-40B5-4ADD-8801-0D06FADFA095}" type="slidenum">
              <a:rPr lang="en-US" altLang="ja-JP" noProof="1" smtClean="0"/>
              <a:pPr/>
              <a:t>‹#›</a:t>
            </a:fld>
            <a:endParaRPr lang="ja-JP" altLang="en-US"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 ヘッダー">
    <p:spTree>
      <p:nvGrpSpPr>
        <p:cNvPr id="1" name=""/>
        <p:cNvGrpSpPr/>
        <p:nvPr/>
      </p:nvGrpSpPr>
      <p:grpSpPr>
        <a:xfrm>
          <a:off x="0" y="0"/>
          <a:ext cx="0" cy="0"/>
          <a:chOff x="0" y="0"/>
          <a:chExt cx="0" cy="0"/>
        </a:xfrm>
      </p:grpSpPr>
      <p:sp>
        <p:nvSpPr>
          <p:cNvPr id="2" name="タイトル 1"/>
          <p:cNvSpPr>
            <a:spLocks noGrp="1"/>
          </p:cNvSpPr>
          <p:nvPr>
            <p:ph type="title"/>
          </p:nvPr>
        </p:nvSpPr>
        <p:spPr>
          <a:xfrm>
            <a:off x="927396" y="1419227"/>
            <a:ext cx="8048625" cy="2852737"/>
          </a:xfrm>
        </p:spPr>
        <p:txBody>
          <a:bodyPr rtlCol="0" anchor="b">
            <a:normAutofit/>
          </a:bodyPr>
          <a:lstStyle>
            <a:lvl1pPr>
              <a:defRPr sz="2925">
                <a:ea typeface="Meiryo UI" panose="020B0604030504040204" pitchFamily="50" charset="-128"/>
              </a:defRPr>
            </a:lvl1pPr>
          </a:lstStyle>
          <a:p>
            <a:pPr rtl="0"/>
            <a:r>
              <a:rPr lang="ja-JP" altLang="en-US" noProof="1"/>
              <a:t>マスター タイトルの書式設定</a:t>
            </a:r>
          </a:p>
        </p:txBody>
      </p:sp>
      <p:sp>
        <p:nvSpPr>
          <p:cNvPr id="3" name="テキスト プレースホルダー 2"/>
          <p:cNvSpPr>
            <a:spLocks noGrp="1"/>
          </p:cNvSpPr>
          <p:nvPr>
            <p:ph type="body" idx="1"/>
          </p:nvPr>
        </p:nvSpPr>
        <p:spPr>
          <a:xfrm>
            <a:off x="927396" y="4424362"/>
            <a:ext cx="8048625" cy="1374776"/>
          </a:xfrm>
        </p:spPr>
        <p:txBody>
          <a:bodyPr rtlCol="0">
            <a:normAutofit/>
          </a:bodyPr>
          <a:lstStyle>
            <a:lvl1pPr marL="0" indent="0">
              <a:buNone/>
              <a:defRPr sz="1463" cap="all" baseline="0">
                <a:solidFill>
                  <a:schemeClr val="tx1">
                    <a:tint val="75000"/>
                  </a:schemeClr>
                </a:solidFill>
              </a:defRPr>
            </a:lvl1pPr>
            <a:lvl2pPr marL="371475" indent="0">
              <a:buNone/>
              <a:defRPr sz="1463">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rtl="0"/>
            <a:r>
              <a:rPr lang="ja-JP" altLang="en-US" noProof="1"/>
              <a:t>マスター テキストの書式設定</a:t>
            </a:r>
          </a:p>
        </p:txBody>
      </p:sp>
      <p:sp>
        <p:nvSpPr>
          <p:cNvPr id="4" name="日付プレースホルダー 3"/>
          <p:cNvSpPr>
            <a:spLocks noGrp="1"/>
          </p:cNvSpPr>
          <p:nvPr>
            <p:ph type="dt" sz="half" idx="10"/>
          </p:nvPr>
        </p:nvSpPr>
        <p:spPr/>
        <p:txBody>
          <a:bodyPr rtlCol="0"/>
          <a:lstStyle/>
          <a:p>
            <a:pPr rtl="0"/>
            <a:fld id="{63345760-86AC-426B-BF26-640A7080CB72}" type="datetime1">
              <a:rPr lang="ja-JP" altLang="en-US" noProof="1" smtClean="0"/>
              <a:t>2022/1/16</a:t>
            </a:fld>
            <a:endParaRPr lang="ja-JP" altLang="en-US" noProof="1"/>
          </a:p>
        </p:txBody>
      </p:sp>
      <p:sp>
        <p:nvSpPr>
          <p:cNvPr id="5" name="フッター プレースホルダー 4"/>
          <p:cNvSpPr>
            <a:spLocks noGrp="1"/>
          </p:cNvSpPr>
          <p:nvPr>
            <p:ph type="ftr" sz="quarter" idx="11"/>
          </p:nvPr>
        </p:nvSpPr>
        <p:spPr/>
        <p:txBody>
          <a:bodyPr rtlCol="0"/>
          <a:lstStyle/>
          <a:p>
            <a:pPr rtl="0"/>
            <a:endParaRPr lang="ja-JP" altLang="en-US" noProof="1"/>
          </a:p>
        </p:txBody>
      </p:sp>
      <p:sp>
        <p:nvSpPr>
          <p:cNvPr id="6" name="スライド番号プレースホルダー 5"/>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段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lvl1pPr>
              <a:defRPr>
                <a:ea typeface="Meiryo UI" panose="020B0604030504040204" pitchFamily="50" charset="-128"/>
              </a:defRPr>
            </a:lvl1pPr>
          </a:lstStyle>
          <a:p>
            <a:pPr rtl="0"/>
            <a:r>
              <a:rPr lang="ja-JP" altLang="en-US" noProof="1"/>
              <a:t>マスター タイトルの書式設定</a:t>
            </a:r>
          </a:p>
        </p:txBody>
      </p:sp>
      <p:sp>
        <p:nvSpPr>
          <p:cNvPr id="3" name="コンテンツ プレースホルダー 2"/>
          <p:cNvSpPr>
            <a:spLocks noGrp="1"/>
          </p:cNvSpPr>
          <p:nvPr>
            <p:ph sz="half" idx="1"/>
          </p:nvPr>
        </p:nvSpPr>
        <p:spPr>
          <a:xfrm>
            <a:off x="927396" y="2249486"/>
            <a:ext cx="3963691" cy="3541714"/>
          </a:xfrm>
        </p:spPr>
        <p:txBody>
          <a:bodyPr rtlCol="0"/>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4" name="コンテンツ プレースホルダー 3"/>
          <p:cNvSpPr>
            <a:spLocks noGrp="1"/>
          </p:cNvSpPr>
          <p:nvPr>
            <p:ph sz="half" idx="2"/>
          </p:nvPr>
        </p:nvSpPr>
        <p:spPr>
          <a:xfrm>
            <a:off x="5014913" y="2249486"/>
            <a:ext cx="3961109" cy="3541714"/>
          </a:xfrm>
        </p:spPr>
        <p:txBody>
          <a:bodyPr rtlCol="0"/>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5" name="日付プレースホルダー 4"/>
          <p:cNvSpPr>
            <a:spLocks noGrp="1"/>
          </p:cNvSpPr>
          <p:nvPr>
            <p:ph type="dt" sz="half" idx="10"/>
          </p:nvPr>
        </p:nvSpPr>
        <p:spPr/>
        <p:txBody>
          <a:bodyPr rtlCol="0"/>
          <a:lstStyle/>
          <a:p>
            <a:pPr rtl="0"/>
            <a:fld id="{80F5D97D-DF0D-45EF-9C8B-B073483C3FCA}" type="datetime1">
              <a:rPr lang="ja-JP" altLang="en-US" noProof="1" smtClean="0"/>
              <a:t>2022/1/16</a:t>
            </a:fld>
            <a:endParaRPr lang="ja-JP" altLang="en-US" noProof="1"/>
          </a:p>
        </p:txBody>
      </p:sp>
      <p:sp>
        <p:nvSpPr>
          <p:cNvPr id="6" name="フッター プレースホルダー 5"/>
          <p:cNvSpPr>
            <a:spLocks noGrp="1"/>
          </p:cNvSpPr>
          <p:nvPr>
            <p:ph type="ftr" sz="quarter" idx="11"/>
          </p:nvPr>
        </p:nvSpPr>
        <p:spPr/>
        <p:txBody>
          <a:bodyPr rtlCol="0"/>
          <a:lstStyle/>
          <a:p>
            <a:pPr rtl="0"/>
            <a:endParaRPr lang="ja-JP" altLang="en-US" noProof="1"/>
          </a:p>
        </p:txBody>
      </p:sp>
      <p:sp>
        <p:nvSpPr>
          <p:cNvPr id="7" name="スライド番号プレースホルダー 6"/>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927396" y="619127"/>
            <a:ext cx="8048625" cy="1477961"/>
          </a:xfrm>
        </p:spPr>
        <p:txBody>
          <a:bodyPr rtlCol="0"/>
          <a:lstStyle>
            <a:lvl1pPr>
              <a:defRPr>
                <a:ea typeface="Meiryo UI" panose="020B0604030504040204" pitchFamily="50" charset="-128"/>
              </a:defRPr>
            </a:lvl1pPr>
          </a:lstStyle>
          <a:p>
            <a:pPr rtl="0"/>
            <a:r>
              <a:rPr lang="ja-JP" altLang="en-US" noProof="1"/>
              <a:t>マスター タイトルの書式設定</a:t>
            </a:r>
          </a:p>
        </p:txBody>
      </p:sp>
      <p:sp>
        <p:nvSpPr>
          <p:cNvPr id="3" name="テキスト プレースホルダー 2"/>
          <p:cNvSpPr>
            <a:spLocks noGrp="1"/>
          </p:cNvSpPr>
          <p:nvPr>
            <p:ph type="body" idx="1"/>
          </p:nvPr>
        </p:nvSpPr>
        <p:spPr>
          <a:xfrm>
            <a:off x="1113141" y="2249486"/>
            <a:ext cx="3777949" cy="823912"/>
          </a:xfrm>
        </p:spPr>
        <p:txBody>
          <a:bodyPr rtlCol="0" anchor="b"/>
          <a:lstStyle>
            <a:lvl1pPr marL="0" indent="0">
              <a:lnSpc>
                <a:spcPct val="90000"/>
              </a:lnSpc>
              <a:buNone/>
              <a:defRPr sz="1950"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rtl="0"/>
            <a:r>
              <a:rPr lang="ja-JP" altLang="en-US" noProof="1"/>
              <a:t>マスター テキストの書式設定</a:t>
            </a:r>
          </a:p>
        </p:txBody>
      </p:sp>
      <p:sp>
        <p:nvSpPr>
          <p:cNvPr id="4" name="コンテンツ プレースホルダー 3"/>
          <p:cNvSpPr>
            <a:spLocks noGrp="1"/>
          </p:cNvSpPr>
          <p:nvPr>
            <p:ph sz="half" idx="2"/>
          </p:nvPr>
        </p:nvSpPr>
        <p:spPr>
          <a:xfrm>
            <a:off x="927396" y="3073398"/>
            <a:ext cx="3963693" cy="2717801"/>
          </a:xfrm>
        </p:spPr>
        <p:txBody>
          <a:bodyPr rtlCol="0"/>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5" name="テキスト プレースホルダー 4"/>
          <p:cNvSpPr>
            <a:spLocks noGrp="1"/>
          </p:cNvSpPr>
          <p:nvPr>
            <p:ph type="body" sz="quarter" idx="3"/>
          </p:nvPr>
        </p:nvSpPr>
        <p:spPr>
          <a:xfrm>
            <a:off x="5200657" y="2249485"/>
            <a:ext cx="3775364" cy="823912"/>
          </a:xfrm>
        </p:spPr>
        <p:txBody>
          <a:bodyPr rtlCol="0" anchor="b"/>
          <a:lstStyle>
            <a:lvl1pPr marL="0" indent="0">
              <a:lnSpc>
                <a:spcPct val="90000"/>
              </a:lnSpc>
              <a:buNone/>
              <a:defRPr sz="1950"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rtl="0"/>
            <a:r>
              <a:rPr lang="ja-JP" altLang="en-US" noProof="1"/>
              <a:t>マスター テキストの書式設定</a:t>
            </a:r>
          </a:p>
        </p:txBody>
      </p:sp>
      <p:sp>
        <p:nvSpPr>
          <p:cNvPr id="6" name="コンテンツ プレースホルダー 5"/>
          <p:cNvSpPr>
            <a:spLocks noGrp="1"/>
          </p:cNvSpPr>
          <p:nvPr>
            <p:ph sz="quarter" idx="4"/>
          </p:nvPr>
        </p:nvSpPr>
        <p:spPr>
          <a:xfrm>
            <a:off x="5014913" y="3073398"/>
            <a:ext cx="3961108" cy="2717801"/>
          </a:xfrm>
        </p:spPr>
        <p:txBody>
          <a:bodyPr rtlCol="0"/>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7" name="日付プレースホルダー 6"/>
          <p:cNvSpPr>
            <a:spLocks noGrp="1"/>
          </p:cNvSpPr>
          <p:nvPr>
            <p:ph type="dt" sz="half" idx="10"/>
          </p:nvPr>
        </p:nvSpPr>
        <p:spPr/>
        <p:txBody>
          <a:bodyPr rtlCol="0"/>
          <a:lstStyle/>
          <a:p>
            <a:pPr rtl="0"/>
            <a:fld id="{0F7A370A-8558-4559-83E9-9993E539382D}" type="datetime1">
              <a:rPr lang="ja-JP" altLang="en-US" noProof="1" smtClean="0"/>
              <a:t>2022/1/16</a:t>
            </a:fld>
            <a:endParaRPr lang="ja-JP" altLang="en-US" noProof="1"/>
          </a:p>
        </p:txBody>
      </p:sp>
      <p:sp>
        <p:nvSpPr>
          <p:cNvPr id="8" name="フッター プレースホルダー 7"/>
          <p:cNvSpPr>
            <a:spLocks noGrp="1"/>
          </p:cNvSpPr>
          <p:nvPr>
            <p:ph type="ftr" sz="quarter" idx="11"/>
          </p:nvPr>
        </p:nvSpPr>
        <p:spPr/>
        <p:txBody>
          <a:bodyPr rtlCol="0"/>
          <a:lstStyle/>
          <a:p>
            <a:pPr rtl="0"/>
            <a:endParaRPr lang="ja-JP" altLang="en-US" noProof="1"/>
          </a:p>
        </p:txBody>
      </p:sp>
      <p:sp>
        <p:nvSpPr>
          <p:cNvPr id="9" name="スライド番号プレースホルダー 8"/>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lvl1pPr>
              <a:defRPr>
                <a:ea typeface="Meiryo UI" panose="020B0604030504040204" pitchFamily="50" charset="-128"/>
              </a:defRPr>
            </a:lvl1pPr>
          </a:lstStyle>
          <a:p>
            <a:pPr rtl="0"/>
            <a:r>
              <a:rPr lang="ja-JP" altLang="en-US" noProof="1"/>
              <a:t>マスター タイトルの書式設定</a:t>
            </a:r>
          </a:p>
        </p:txBody>
      </p:sp>
      <p:sp>
        <p:nvSpPr>
          <p:cNvPr id="3" name="日付プレースホルダー 2"/>
          <p:cNvSpPr>
            <a:spLocks noGrp="1"/>
          </p:cNvSpPr>
          <p:nvPr>
            <p:ph type="dt" sz="half" idx="10"/>
          </p:nvPr>
        </p:nvSpPr>
        <p:spPr/>
        <p:txBody>
          <a:bodyPr rtlCol="0"/>
          <a:lstStyle/>
          <a:p>
            <a:pPr rtl="0"/>
            <a:fld id="{6FE70900-52C2-45E7-AB43-0271CCD3790C}" type="datetime1">
              <a:rPr lang="ja-JP" altLang="en-US" noProof="1" smtClean="0"/>
              <a:t>2022/1/16</a:t>
            </a:fld>
            <a:endParaRPr lang="ja-JP" altLang="en-US" noProof="1"/>
          </a:p>
        </p:txBody>
      </p:sp>
      <p:sp>
        <p:nvSpPr>
          <p:cNvPr id="4" name="フッター プレースホルダー 3"/>
          <p:cNvSpPr>
            <a:spLocks noGrp="1"/>
          </p:cNvSpPr>
          <p:nvPr>
            <p:ph type="ftr" sz="quarter" idx="11"/>
          </p:nvPr>
        </p:nvSpPr>
        <p:spPr/>
        <p:txBody>
          <a:bodyPr rtlCol="0"/>
          <a:lstStyle/>
          <a:p>
            <a:pPr rtl="0"/>
            <a:endParaRPr lang="ja-JP" altLang="en-US" noProof="1"/>
          </a:p>
        </p:txBody>
      </p:sp>
      <p:sp>
        <p:nvSpPr>
          <p:cNvPr id="5" name="スライド番号プレースホルダー 4"/>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rtlCol="0"/>
          <a:lstStyle/>
          <a:p>
            <a:pPr rtl="0"/>
            <a:fld id="{0A51B5F0-BAAE-4192-9F89-75AEA6BFDBE8}" type="datetime1">
              <a:rPr lang="ja-JP" altLang="en-US" noProof="1" smtClean="0"/>
              <a:t>2022/1/16</a:t>
            </a:fld>
            <a:endParaRPr lang="ja-JP" altLang="en-US" noProof="1"/>
          </a:p>
        </p:txBody>
      </p:sp>
      <p:sp>
        <p:nvSpPr>
          <p:cNvPr id="3" name="フッター プレースホルダー 2"/>
          <p:cNvSpPr>
            <a:spLocks noGrp="1"/>
          </p:cNvSpPr>
          <p:nvPr>
            <p:ph type="ftr" sz="quarter" idx="11"/>
          </p:nvPr>
        </p:nvSpPr>
        <p:spPr/>
        <p:txBody>
          <a:bodyPr rtlCol="0"/>
          <a:lstStyle/>
          <a:p>
            <a:pPr rtl="0"/>
            <a:endParaRPr lang="ja-JP" altLang="en-US" noProof="1"/>
          </a:p>
        </p:txBody>
      </p:sp>
      <p:sp>
        <p:nvSpPr>
          <p:cNvPr id="4" name="スライド番号プレースホルダー 3"/>
          <p:cNvSpPr>
            <a:spLocks noGrp="1"/>
          </p:cNvSpPr>
          <p:nvPr>
            <p:ph type="sldNum" sz="quarter" idx="12"/>
          </p:nvPr>
        </p:nvSpPr>
        <p:spPr/>
        <p:txBody>
          <a:bodyPr rtlCol="0"/>
          <a:lstStyle/>
          <a:p>
            <a:pPr rtl="0"/>
            <a:fld id="{6D22F896-40B5-4ADD-8801-0D06FADFA095}" type="slidenum">
              <a:rPr lang="en-US" altLang="ja-JP" noProof="1" dirty="0" smtClean="0"/>
              <a:t>‹#›</a:t>
            </a:fld>
            <a:endParaRPr lang="ja-JP" altLang="en-US"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キャプション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931698" y="609601"/>
            <a:ext cx="3133030" cy="1639884"/>
          </a:xfrm>
        </p:spPr>
        <p:txBody>
          <a:bodyPr rtlCol="0" anchor="b"/>
          <a:lstStyle>
            <a:lvl1pPr>
              <a:defRPr sz="2600">
                <a:ea typeface="Meiryo UI" panose="020B0604030504040204" pitchFamily="50" charset="-128"/>
              </a:defRPr>
            </a:lvl1pPr>
          </a:lstStyle>
          <a:p>
            <a:pPr rtl="0"/>
            <a:r>
              <a:rPr lang="ja-JP" altLang="en-US" noProof="1"/>
              <a:t>マスター タイトルの書式設定</a:t>
            </a:r>
          </a:p>
        </p:txBody>
      </p:sp>
      <p:sp>
        <p:nvSpPr>
          <p:cNvPr id="3" name="コンテンツ プレースホルダー 2"/>
          <p:cNvSpPr>
            <a:spLocks noGrp="1"/>
          </p:cNvSpPr>
          <p:nvPr>
            <p:ph idx="1"/>
          </p:nvPr>
        </p:nvSpPr>
        <p:spPr>
          <a:xfrm>
            <a:off x="4189413" y="592666"/>
            <a:ext cx="4786607" cy="5198534"/>
          </a:xfrm>
        </p:spPr>
        <p:txBody>
          <a:bodyPr rtlCol="0" anchor="ctr"/>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4" name="テキスト プレースホルダー 3"/>
          <p:cNvSpPr>
            <a:spLocks noGrp="1"/>
          </p:cNvSpPr>
          <p:nvPr>
            <p:ph type="body" sz="half" idx="2"/>
          </p:nvPr>
        </p:nvSpPr>
        <p:spPr>
          <a:xfrm>
            <a:off x="931698" y="2249486"/>
            <a:ext cx="3133030" cy="3541714"/>
          </a:xfrm>
        </p:spPr>
        <p:txBody>
          <a:bodyPr rtlCol="0"/>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rtl="0"/>
            <a:r>
              <a:rPr lang="ja-JP" altLang="en-US" noProof="1"/>
              <a:t>マスター テキストの書式設定</a:t>
            </a:r>
          </a:p>
        </p:txBody>
      </p:sp>
      <p:sp>
        <p:nvSpPr>
          <p:cNvPr id="5" name="日付プレースホルダー 4"/>
          <p:cNvSpPr>
            <a:spLocks noGrp="1"/>
          </p:cNvSpPr>
          <p:nvPr>
            <p:ph type="dt" sz="half" idx="10"/>
          </p:nvPr>
        </p:nvSpPr>
        <p:spPr/>
        <p:txBody>
          <a:bodyPr rtlCol="0"/>
          <a:lstStyle/>
          <a:p>
            <a:pPr rtl="0"/>
            <a:fld id="{BE7ABDD9-B420-4189-B483-2B74242DAE63}" type="datetime1">
              <a:rPr lang="ja-JP" altLang="en-US" noProof="1" smtClean="0"/>
              <a:t>2022/1/16</a:t>
            </a:fld>
            <a:endParaRPr lang="ja-JP" altLang="en-US" noProof="1"/>
          </a:p>
        </p:txBody>
      </p:sp>
      <p:sp>
        <p:nvSpPr>
          <p:cNvPr id="6" name="フッター プレースホルダー 5"/>
          <p:cNvSpPr>
            <a:spLocks noGrp="1"/>
          </p:cNvSpPr>
          <p:nvPr>
            <p:ph type="ftr" sz="quarter" idx="11"/>
          </p:nvPr>
        </p:nvSpPr>
        <p:spPr/>
        <p:txBody>
          <a:bodyPr rtlCol="0"/>
          <a:lstStyle/>
          <a:p>
            <a:pPr rtl="0"/>
            <a:endParaRPr lang="ja-JP" altLang="en-US" noProof="1"/>
          </a:p>
        </p:txBody>
      </p:sp>
      <p:sp>
        <p:nvSpPr>
          <p:cNvPr id="7" name="スライド番号プレースホルダー 6"/>
          <p:cNvSpPr>
            <a:spLocks noGrp="1"/>
          </p:cNvSpPr>
          <p:nvPr>
            <p:ph type="sldNum" sz="quarter" idx="12"/>
          </p:nvPr>
        </p:nvSpPr>
        <p:spPr/>
        <p:txBody>
          <a:bodyPr rtlCol="0"/>
          <a:lstStyle/>
          <a:p>
            <a:pPr rtl="0"/>
            <a:fld id="{6D22F896-40B5-4ADD-8801-0D06FADFA095}" type="slidenum">
              <a:rPr lang="en-US" altLang="ja-JP" noProof="1" smtClean="0"/>
              <a:t>‹#›</a:t>
            </a:fld>
            <a:endParaRPr lang="ja-JP" altLang="en-US"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キャプション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927398" y="609600"/>
            <a:ext cx="4821788" cy="1639886"/>
          </a:xfrm>
        </p:spPr>
        <p:txBody>
          <a:bodyPr rtlCol="0" anchor="b"/>
          <a:lstStyle>
            <a:lvl1pPr>
              <a:defRPr sz="2600">
                <a:ea typeface="Meiryo UI" panose="020B0604030504040204" pitchFamily="50" charset="-128"/>
              </a:defRPr>
            </a:lvl1pPr>
          </a:lstStyle>
          <a:p>
            <a:pPr rtl="0"/>
            <a:r>
              <a:rPr lang="ja-JP" altLang="en-US" noProof="1"/>
              <a:t>マスター タイトルの書式設定</a:t>
            </a:r>
          </a:p>
        </p:txBody>
      </p:sp>
      <p:sp>
        <p:nvSpPr>
          <p:cNvPr id="3" name="図プレースホルダー 2"/>
          <p:cNvSpPr>
            <a:spLocks noGrp="1" noChangeAspect="1"/>
          </p:cNvSpPr>
          <p:nvPr>
            <p:ph type="pic" idx="1"/>
          </p:nvPr>
        </p:nvSpPr>
        <p:spPr>
          <a:xfrm>
            <a:off x="5996836" y="609602"/>
            <a:ext cx="2979186"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2600"/>
            </a:lvl1pPr>
            <a:lvl2pPr marL="371475" indent="0">
              <a:buNone/>
              <a:defRPr sz="2275"/>
            </a:lvl2pPr>
            <a:lvl3pPr marL="742950" indent="0">
              <a:buNone/>
              <a:defRPr sz="1950"/>
            </a:lvl3pPr>
            <a:lvl4pPr marL="1114425" indent="0">
              <a:buNone/>
              <a:defRPr sz="1625"/>
            </a:lvl4pPr>
            <a:lvl5pPr marL="1485900" indent="0">
              <a:buNone/>
              <a:defRPr sz="1625"/>
            </a:lvl5pPr>
            <a:lvl6pPr marL="1857375" indent="0">
              <a:buNone/>
              <a:defRPr sz="1625"/>
            </a:lvl6pPr>
            <a:lvl7pPr marL="2228850" indent="0">
              <a:buNone/>
              <a:defRPr sz="1625"/>
            </a:lvl7pPr>
            <a:lvl8pPr marL="2600325" indent="0">
              <a:buNone/>
              <a:defRPr sz="1625"/>
            </a:lvl8pPr>
            <a:lvl9pPr marL="2971800" indent="0">
              <a:buNone/>
              <a:defRPr sz="1625"/>
            </a:lvl9pPr>
          </a:lstStyle>
          <a:p>
            <a:pPr rtl="0"/>
            <a:r>
              <a:rPr lang="ja-JP" altLang="en-US" noProof="1"/>
              <a:t>アイコンをクリックして図を追加</a:t>
            </a:r>
          </a:p>
        </p:txBody>
      </p:sp>
      <p:sp>
        <p:nvSpPr>
          <p:cNvPr id="4" name="テキスト プレースホルダー 3"/>
          <p:cNvSpPr>
            <a:spLocks noGrp="1"/>
          </p:cNvSpPr>
          <p:nvPr>
            <p:ph type="body" sz="half" idx="2"/>
          </p:nvPr>
        </p:nvSpPr>
        <p:spPr>
          <a:xfrm>
            <a:off x="927396" y="2249486"/>
            <a:ext cx="4821790" cy="3541714"/>
          </a:xfrm>
        </p:spPr>
        <p:txBody>
          <a:bodyPr rtlCol="0"/>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rtl="0"/>
            <a:r>
              <a:rPr lang="ja-JP" altLang="en-US" noProof="1"/>
              <a:t>マスター テキストの書式設定</a:t>
            </a:r>
          </a:p>
        </p:txBody>
      </p:sp>
      <p:sp>
        <p:nvSpPr>
          <p:cNvPr id="5" name="日付プレースホルダー 4"/>
          <p:cNvSpPr>
            <a:spLocks noGrp="1"/>
          </p:cNvSpPr>
          <p:nvPr>
            <p:ph type="dt" sz="half" idx="10"/>
          </p:nvPr>
        </p:nvSpPr>
        <p:spPr/>
        <p:txBody>
          <a:bodyPr rtlCol="0"/>
          <a:lstStyle/>
          <a:p>
            <a:pPr rtl="0"/>
            <a:fld id="{89DCB146-EFA6-4FBA-9D8E-277EE28A6F9A}" type="datetime1">
              <a:rPr lang="ja-JP" altLang="en-US" noProof="1" smtClean="0"/>
              <a:t>2022/1/16</a:t>
            </a:fld>
            <a:endParaRPr lang="ja-JP" altLang="en-US" noProof="1"/>
          </a:p>
        </p:txBody>
      </p:sp>
      <p:sp>
        <p:nvSpPr>
          <p:cNvPr id="6" name="フッター プレースホルダー 5"/>
          <p:cNvSpPr>
            <a:spLocks noGrp="1"/>
          </p:cNvSpPr>
          <p:nvPr>
            <p:ph type="ftr" sz="quarter" idx="11"/>
          </p:nvPr>
        </p:nvSpPr>
        <p:spPr/>
        <p:txBody>
          <a:bodyPr rtlCol="0"/>
          <a:lstStyle/>
          <a:p>
            <a:pPr rtl="0"/>
            <a:endParaRPr lang="ja-JP" altLang="en-US" noProof="1"/>
          </a:p>
        </p:txBody>
      </p:sp>
      <p:sp>
        <p:nvSpPr>
          <p:cNvPr id="7" name="スライド番号プレースホルダー 6"/>
          <p:cNvSpPr>
            <a:spLocks noGrp="1"/>
          </p:cNvSpPr>
          <p:nvPr>
            <p:ph type="sldNum" sz="quarter" idx="12"/>
          </p:nvPr>
        </p:nvSpPr>
        <p:spPr/>
        <p:txBody>
          <a:bodyPr rtlCol="0"/>
          <a:lstStyle/>
          <a:p>
            <a:pPr rtl="0"/>
            <a:fld id="{6D22F896-40B5-4ADD-8801-0D06FADFA095}" type="slidenum">
              <a:rPr lang="en-US" altLang="ja-JP" noProof="1" smtClean="0"/>
              <a:t>‹#›</a:t>
            </a:fld>
            <a:endParaRPr lang="ja-JP" altLang="en-US" noProof="1"/>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画像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1" y="-1"/>
            <a:ext cx="9906002"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グループ 7"/>
          <p:cNvGrpSpPr/>
          <p:nvPr/>
        </p:nvGrpSpPr>
        <p:grpSpPr>
          <a:xfrm>
            <a:off x="-11609" y="1"/>
            <a:ext cx="9793784" cy="6858001"/>
            <a:chOff x="-14288" y="0"/>
            <a:chExt cx="12053888" cy="6858001"/>
          </a:xfrm>
        </p:grpSpPr>
        <p:grpSp>
          <p:nvGrpSpPr>
            <p:cNvPr id="9" name="グループ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長方形​​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フリーフォーム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フリーフォーム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フリーフォーム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フリーフォーム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フリーフォーム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フリーフォーム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フリーフォーム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フリーフォーム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フリーフォーム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フリーフォーム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線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フリーフォーム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フリーフォーム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フリーフォーム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フリーフォーム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長方形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フリーフォーム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フリーフォーム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フリーフォーム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フリーフォーム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フリーフォーム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フリーフォーム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フリーフォーム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フリーフォーム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フリーフォーム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フリーフォーム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グループ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フリーフォーム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フリーフォーム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フリーフォーム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フリーフォーム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フリーフォーム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フリーフォーム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フリーフォーム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フリーフォーム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フリーフォーム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長方形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タイトル プレースホルダー 1"/>
          <p:cNvSpPr>
            <a:spLocks noGrp="1"/>
          </p:cNvSpPr>
          <p:nvPr>
            <p:ph type="title"/>
          </p:nvPr>
        </p:nvSpPr>
        <p:spPr>
          <a:xfrm>
            <a:off x="927398" y="618518"/>
            <a:ext cx="8048623" cy="1478570"/>
          </a:xfrm>
          <a:prstGeom prst="rect">
            <a:avLst/>
          </a:prstGeom>
        </p:spPr>
        <p:txBody>
          <a:bodyPr vert="horz" lIns="91440" tIns="45720" rIns="91440" bIns="45720" rtlCol="0" anchor="ctr">
            <a:normAutofit/>
          </a:bodyPr>
          <a:lstStyle/>
          <a:p>
            <a:pPr rtl="0"/>
            <a:endParaRPr lang="ja-JP" altLang="en-US" noProof="1"/>
          </a:p>
        </p:txBody>
      </p:sp>
      <p:sp>
        <p:nvSpPr>
          <p:cNvPr id="3" name="テキスト プレースホルダー 2"/>
          <p:cNvSpPr>
            <a:spLocks noGrp="1"/>
          </p:cNvSpPr>
          <p:nvPr>
            <p:ph type="body" idx="1"/>
          </p:nvPr>
        </p:nvSpPr>
        <p:spPr>
          <a:xfrm>
            <a:off x="927398" y="2249487"/>
            <a:ext cx="8048624" cy="3541714"/>
          </a:xfrm>
          <a:prstGeom prst="rect">
            <a:avLst/>
          </a:prstGeom>
        </p:spPr>
        <p:txBody>
          <a:bodyPr vert="horz" lIns="91440" tIns="45720" rIns="91440" bIns="45720" rtlCol="0">
            <a:normAutofit/>
          </a:bodyPr>
          <a:lstStyle/>
          <a:p>
            <a:pPr lvl="0" rtl="0"/>
            <a:r>
              <a:rPr lang="ja-JP" altLang="en-US" noProof="1"/>
              <a:t>マスター テキストの書式設定</a:t>
            </a:r>
          </a:p>
          <a:p>
            <a:pPr lvl="1" rtl="0"/>
            <a:r>
              <a:rPr lang="ja-JP" altLang="en-US" noProof="1"/>
              <a:t>第 </a:t>
            </a:r>
            <a:r>
              <a:rPr lang="en-US" altLang="ja-JP" noProof="1"/>
              <a:t>2 </a:t>
            </a:r>
            <a:r>
              <a:rPr lang="ja-JP" altLang="en-US" noProof="1"/>
              <a:t>レベル</a:t>
            </a:r>
          </a:p>
          <a:p>
            <a:pPr lvl="2" rtl="0"/>
            <a:r>
              <a:rPr lang="ja-JP" altLang="en-US" noProof="1"/>
              <a:t>第 </a:t>
            </a:r>
            <a:r>
              <a:rPr lang="en-US" altLang="ja-JP" noProof="1"/>
              <a:t>3 </a:t>
            </a:r>
            <a:r>
              <a:rPr lang="ja-JP" altLang="en-US" noProof="1"/>
              <a:t>レベル</a:t>
            </a:r>
          </a:p>
          <a:p>
            <a:pPr lvl="3" rtl="0"/>
            <a:r>
              <a:rPr lang="ja-JP" altLang="en-US" noProof="1"/>
              <a:t>第 </a:t>
            </a:r>
            <a:r>
              <a:rPr lang="en-US" altLang="ja-JP" noProof="1"/>
              <a:t>4 </a:t>
            </a:r>
            <a:r>
              <a:rPr lang="ja-JP" altLang="en-US" noProof="1"/>
              <a:t>レベル</a:t>
            </a:r>
          </a:p>
          <a:p>
            <a:pPr lvl="4" rtl="0"/>
            <a:r>
              <a:rPr lang="ja-JP" altLang="en-US" noProof="1"/>
              <a:t>第 </a:t>
            </a:r>
            <a:r>
              <a:rPr lang="en-US" altLang="ja-JP" noProof="1"/>
              <a:t>5 </a:t>
            </a:r>
            <a:r>
              <a:rPr lang="ja-JP" altLang="en-US" noProof="1"/>
              <a:t>レベル</a:t>
            </a:r>
          </a:p>
        </p:txBody>
      </p:sp>
      <p:sp>
        <p:nvSpPr>
          <p:cNvPr id="4" name="日付プレースホルダー 3"/>
          <p:cNvSpPr>
            <a:spLocks noGrp="1"/>
          </p:cNvSpPr>
          <p:nvPr>
            <p:ph type="dt" sz="half" idx="2"/>
          </p:nvPr>
        </p:nvSpPr>
        <p:spPr>
          <a:xfrm>
            <a:off x="6058748" y="5883277"/>
            <a:ext cx="2228850" cy="365125"/>
          </a:xfrm>
          <a:prstGeom prst="rect">
            <a:avLst/>
          </a:prstGeom>
        </p:spPr>
        <p:txBody>
          <a:bodyPr vert="horz" lIns="91440" tIns="45720" rIns="91440" bIns="45720" rtlCol="0" anchor="ctr"/>
          <a:lstStyle>
            <a:lvl1pPr algn="r">
              <a:defRPr sz="853" baseline="0">
                <a:solidFill>
                  <a:schemeClr val="tx1">
                    <a:tint val="75000"/>
                  </a:schemeClr>
                </a:solidFill>
                <a:latin typeface="Meiryo UI" panose="020B0604030504040204" pitchFamily="50" charset="-128"/>
                <a:ea typeface="Meiryo UI" panose="020B0604030504040204" pitchFamily="50" charset="-128"/>
              </a:defRPr>
            </a:lvl1pPr>
          </a:lstStyle>
          <a:p>
            <a:fld id="{35C6BB3A-4259-4A85-9E95-85D79765BF85}" type="datetime1">
              <a:rPr lang="ja-JP" altLang="en-US" noProof="1" smtClean="0"/>
              <a:t>2022/1/16</a:t>
            </a:fld>
            <a:endParaRPr lang="ja-JP" altLang="en-US" noProof="1"/>
          </a:p>
        </p:txBody>
      </p:sp>
      <p:sp>
        <p:nvSpPr>
          <p:cNvPr id="5" name="フッター プレースホルダー 4"/>
          <p:cNvSpPr>
            <a:spLocks noGrp="1"/>
          </p:cNvSpPr>
          <p:nvPr>
            <p:ph type="ftr" sz="quarter" idx="3"/>
          </p:nvPr>
        </p:nvSpPr>
        <p:spPr>
          <a:xfrm>
            <a:off x="927397" y="5883276"/>
            <a:ext cx="5069439" cy="365125"/>
          </a:xfrm>
          <a:prstGeom prst="rect">
            <a:avLst/>
          </a:prstGeom>
        </p:spPr>
        <p:txBody>
          <a:bodyPr vert="horz" lIns="91440" tIns="45720" rIns="91440" bIns="45720" rtlCol="0" anchor="ctr"/>
          <a:lstStyle>
            <a:lvl1pPr algn="l">
              <a:defRPr sz="853" cap="all" baseline="0">
                <a:solidFill>
                  <a:schemeClr val="tx1">
                    <a:tint val="75000"/>
                  </a:schemeClr>
                </a:solidFill>
                <a:latin typeface="Meiryo UI" panose="020B0604030504040204" pitchFamily="50" charset="-128"/>
                <a:ea typeface="Meiryo UI" panose="020B0604030504040204" pitchFamily="50" charset="-128"/>
              </a:defRPr>
            </a:lvl1pPr>
          </a:lstStyle>
          <a:p>
            <a:endParaRPr lang="ja-JP" altLang="en-US" noProof="1"/>
          </a:p>
        </p:txBody>
      </p:sp>
      <p:sp>
        <p:nvSpPr>
          <p:cNvPr id="6" name="スライド番号プレースホルダー 5"/>
          <p:cNvSpPr>
            <a:spLocks noGrp="1"/>
          </p:cNvSpPr>
          <p:nvPr>
            <p:ph type="sldNum" sz="quarter" idx="4"/>
          </p:nvPr>
        </p:nvSpPr>
        <p:spPr>
          <a:xfrm>
            <a:off x="8349511" y="5883275"/>
            <a:ext cx="626510" cy="365125"/>
          </a:xfrm>
          <a:prstGeom prst="rect">
            <a:avLst/>
          </a:prstGeom>
        </p:spPr>
        <p:txBody>
          <a:bodyPr vert="horz" lIns="91440" tIns="45720" rIns="91440" bIns="45720" rtlCol="0" anchor="ctr"/>
          <a:lstStyle>
            <a:lvl1pPr algn="r">
              <a:defRPr sz="853" baseline="0">
                <a:solidFill>
                  <a:schemeClr val="tx1">
                    <a:tint val="75000"/>
                  </a:schemeClr>
                </a:solidFill>
                <a:latin typeface="Meiryo UI" panose="020B0604030504040204" pitchFamily="50" charset="-128"/>
                <a:ea typeface="Meiryo UI" panose="020B0604030504040204" pitchFamily="50" charset="-128"/>
              </a:defRPr>
            </a:lvl1pPr>
          </a:lstStyle>
          <a:p>
            <a:fld id="{6D22F896-40B5-4ADD-8801-0D06FADFA095}" type="slidenum">
              <a:rPr lang="en-US" altLang="ja-JP" noProof="1" smtClean="0"/>
              <a:pPr/>
              <a:t>‹#›</a:t>
            </a:fld>
            <a:endParaRPr lang="ja-JP" altLang="en-US" noProof="1"/>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742950" rtl="0" eaLnBrk="1" latinLnBrk="0" hangingPunct="1">
        <a:lnSpc>
          <a:spcPct val="90000"/>
        </a:lnSpc>
        <a:spcBef>
          <a:spcPct val="0"/>
        </a:spcBef>
        <a:buNone/>
        <a:defRPr kumimoji="1" sz="2925" kern="1200" cap="all" baseline="0">
          <a:solidFill>
            <a:schemeClr val="tx1"/>
          </a:solidFill>
          <a:latin typeface="Meiryo UI" panose="020B0604030504040204" pitchFamily="50" charset="-128"/>
          <a:ea typeface="Meiryo UI" panose="020B0604030504040204" pitchFamily="50" charset="-128"/>
          <a:cs typeface="+mj-cs"/>
        </a:defRPr>
      </a:lvl1pPr>
    </p:titleStyle>
    <p:bodyStyle>
      <a:lvl1pPr marL="185738" indent="-185738" algn="l" defTabSz="742950" rtl="0" eaLnBrk="1" latinLnBrk="0" hangingPunct="1">
        <a:lnSpc>
          <a:spcPct val="120000"/>
        </a:lnSpc>
        <a:spcBef>
          <a:spcPts val="813"/>
        </a:spcBef>
        <a:buSzPct val="125000"/>
        <a:buFont typeface="Arial" panose="020B0604020202020204" pitchFamily="34" charset="0"/>
        <a:buChar char="•"/>
        <a:defRPr kumimoji="1" sz="1950" kern="1200" baseline="0">
          <a:solidFill>
            <a:schemeClr val="tx1"/>
          </a:solidFill>
          <a:latin typeface="Meiryo UI" panose="020B0604030504040204" pitchFamily="50" charset="-128"/>
          <a:ea typeface="Meiryo UI" panose="020B0604030504040204" pitchFamily="50" charset="-128"/>
          <a:cs typeface="+mn-cs"/>
        </a:defRPr>
      </a:lvl1pPr>
      <a:lvl2pPr marL="557213" indent="-185738" algn="l" defTabSz="742950" rtl="0" eaLnBrk="1" latinLnBrk="0" hangingPunct="1">
        <a:lnSpc>
          <a:spcPct val="120000"/>
        </a:lnSpc>
        <a:spcBef>
          <a:spcPts val="406"/>
        </a:spcBef>
        <a:buSzPct val="125000"/>
        <a:buFont typeface="Arial" panose="020B0604020202020204" pitchFamily="34" charset="0"/>
        <a:buChar char="•"/>
        <a:defRPr kumimoji="1" sz="1625" kern="1200" baseline="0">
          <a:solidFill>
            <a:schemeClr val="tx1"/>
          </a:solidFill>
          <a:latin typeface="Meiryo UI" panose="020B0604030504040204" pitchFamily="50" charset="-128"/>
          <a:ea typeface="Meiryo UI" panose="020B0604030504040204" pitchFamily="50" charset="-128"/>
          <a:cs typeface="+mn-cs"/>
        </a:defRPr>
      </a:lvl2pPr>
      <a:lvl3pPr marL="928688" indent="-185738" algn="l" defTabSz="742950" rtl="0" eaLnBrk="1" latinLnBrk="0" hangingPunct="1">
        <a:lnSpc>
          <a:spcPct val="120000"/>
        </a:lnSpc>
        <a:spcBef>
          <a:spcPts val="406"/>
        </a:spcBef>
        <a:buSzPct val="125000"/>
        <a:buFont typeface="Arial" panose="020B0604020202020204" pitchFamily="34" charset="0"/>
        <a:buChar char="•"/>
        <a:defRPr kumimoji="1" sz="1463" kern="1200" baseline="0">
          <a:solidFill>
            <a:schemeClr val="tx1"/>
          </a:solidFill>
          <a:latin typeface="Meiryo UI" panose="020B0604030504040204" pitchFamily="50" charset="-128"/>
          <a:ea typeface="Meiryo UI" panose="020B0604030504040204" pitchFamily="50" charset="-128"/>
          <a:cs typeface="+mn-cs"/>
        </a:defRPr>
      </a:lvl3pPr>
      <a:lvl4pPr marL="1300163" indent="-185738" algn="l" defTabSz="742950" rtl="0" eaLnBrk="1" latinLnBrk="0" hangingPunct="1">
        <a:lnSpc>
          <a:spcPct val="120000"/>
        </a:lnSpc>
        <a:spcBef>
          <a:spcPts val="406"/>
        </a:spcBef>
        <a:buSzPct val="125000"/>
        <a:buFont typeface="Arial" panose="020B0604020202020204" pitchFamily="34" charset="0"/>
        <a:buChar char="•"/>
        <a:defRPr kumimoji="1" sz="1300" kern="1200" baseline="0">
          <a:solidFill>
            <a:schemeClr val="tx1"/>
          </a:solidFill>
          <a:latin typeface="Meiryo UI" panose="020B0604030504040204" pitchFamily="50" charset="-128"/>
          <a:ea typeface="Meiryo UI" panose="020B0604030504040204" pitchFamily="50" charset="-128"/>
          <a:cs typeface="+mn-cs"/>
        </a:defRPr>
      </a:lvl4pPr>
      <a:lvl5pPr marL="1671638" indent="-185738" algn="l" defTabSz="742950" rtl="0" eaLnBrk="1" latinLnBrk="0" hangingPunct="1">
        <a:lnSpc>
          <a:spcPct val="120000"/>
        </a:lnSpc>
        <a:spcBef>
          <a:spcPts val="406"/>
        </a:spcBef>
        <a:buSzPct val="125000"/>
        <a:buFont typeface="Arial" panose="020B0604020202020204" pitchFamily="34" charset="0"/>
        <a:buChar char="•"/>
        <a:defRPr kumimoji="1" sz="1300" kern="1200" baseline="0">
          <a:solidFill>
            <a:schemeClr val="tx1"/>
          </a:solidFill>
          <a:latin typeface="Meiryo UI" panose="020B0604030504040204" pitchFamily="50" charset="-128"/>
          <a:ea typeface="Meiryo UI" panose="020B0604030504040204" pitchFamily="50" charset="-128"/>
          <a:cs typeface="+mn-cs"/>
        </a:defRPr>
      </a:lvl5pPr>
      <a:lvl6pPr marL="2043113" indent="-185738" algn="l" defTabSz="742950" rtl="0" eaLnBrk="1" latinLnBrk="0" hangingPunct="1">
        <a:lnSpc>
          <a:spcPct val="120000"/>
        </a:lnSpc>
        <a:spcBef>
          <a:spcPts val="406"/>
        </a:spcBef>
        <a:buSzPct val="125000"/>
        <a:buFont typeface="Arial" panose="020B0604020202020204" pitchFamily="34" charset="0"/>
        <a:buChar char="•"/>
        <a:defRPr kumimoji="1" sz="1138" kern="1200">
          <a:solidFill>
            <a:schemeClr val="tx1"/>
          </a:solidFill>
          <a:latin typeface="+mn-lt"/>
          <a:ea typeface="+mn-ea"/>
          <a:cs typeface="+mn-cs"/>
        </a:defRPr>
      </a:lvl6pPr>
      <a:lvl7pPr marL="2414588" indent="-185738" algn="l" defTabSz="742950" rtl="0" eaLnBrk="1" latinLnBrk="0" hangingPunct="1">
        <a:lnSpc>
          <a:spcPct val="120000"/>
        </a:lnSpc>
        <a:spcBef>
          <a:spcPts val="406"/>
        </a:spcBef>
        <a:buSzPct val="125000"/>
        <a:buFont typeface="Arial" panose="020B0604020202020204" pitchFamily="34" charset="0"/>
        <a:buChar char="•"/>
        <a:defRPr kumimoji="1" sz="1138" kern="1200">
          <a:solidFill>
            <a:schemeClr val="tx1"/>
          </a:solidFill>
          <a:latin typeface="+mn-lt"/>
          <a:ea typeface="+mn-ea"/>
          <a:cs typeface="+mn-cs"/>
        </a:defRPr>
      </a:lvl7pPr>
      <a:lvl8pPr marL="2786063" indent="-185738" algn="l" defTabSz="742950" rtl="0" eaLnBrk="1" latinLnBrk="0" hangingPunct="1">
        <a:lnSpc>
          <a:spcPct val="120000"/>
        </a:lnSpc>
        <a:spcBef>
          <a:spcPts val="406"/>
        </a:spcBef>
        <a:buSzPct val="125000"/>
        <a:buFont typeface="Arial" panose="020B0604020202020204" pitchFamily="34" charset="0"/>
        <a:buChar char="•"/>
        <a:defRPr kumimoji="1" sz="1138" kern="1200">
          <a:solidFill>
            <a:schemeClr val="tx1"/>
          </a:solidFill>
          <a:latin typeface="+mn-lt"/>
          <a:ea typeface="+mn-ea"/>
          <a:cs typeface="+mn-cs"/>
        </a:defRPr>
      </a:lvl8pPr>
      <a:lvl9pPr marL="3157538" indent="-185738" algn="l" defTabSz="742950" rtl="0" eaLnBrk="1" latinLnBrk="0" hangingPunct="1">
        <a:lnSpc>
          <a:spcPct val="120000"/>
        </a:lnSpc>
        <a:spcBef>
          <a:spcPts val="406"/>
        </a:spcBef>
        <a:buSzPct val="125000"/>
        <a:buFont typeface="Arial" panose="020B0604020202020204" pitchFamily="34" charset="0"/>
        <a:buChar char="•"/>
        <a:defRPr kumimoji="1" sz="1138" kern="1200">
          <a:solidFill>
            <a:schemeClr val="tx1"/>
          </a:solidFill>
          <a:latin typeface="+mn-lt"/>
          <a:ea typeface="+mn-ea"/>
          <a:cs typeface="+mn-cs"/>
        </a:defRPr>
      </a:lvl9pPr>
    </p:bodyStyle>
    <p:otherStyle>
      <a:defPPr>
        <a:defRPr lang="en-US"/>
      </a:defPPr>
      <a:lvl1pPr marL="0" algn="l" defTabSz="742950" rtl="0" eaLnBrk="1" latinLnBrk="0" hangingPunct="1">
        <a:defRPr kumimoji="1" sz="1463" kern="1200">
          <a:solidFill>
            <a:schemeClr val="tx1"/>
          </a:solidFill>
          <a:latin typeface="+mn-lt"/>
          <a:ea typeface="+mn-ea"/>
          <a:cs typeface="+mn-cs"/>
        </a:defRPr>
      </a:lvl1pPr>
      <a:lvl2pPr marL="371475" algn="l" defTabSz="742950" rtl="0" eaLnBrk="1" latinLnBrk="0" hangingPunct="1">
        <a:defRPr kumimoji="1" sz="1463" kern="1200">
          <a:solidFill>
            <a:schemeClr val="tx1"/>
          </a:solidFill>
          <a:latin typeface="+mn-lt"/>
          <a:ea typeface="+mn-ea"/>
          <a:cs typeface="+mn-cs"/>
        </a:defRPr>
      </a:lvl2pPr>
      <a:lvl3pPr marL="742950" algn="l" defTabSz="742950" rtl="0" eaLnBrk="1" latinLnBrk="0" hangingPunct="1">
        <a:defRPr kumimoji="1" sz="1463" kern="1200">
          <a:solidFill>
            <a:schemeClr val="tx1"/>
          </a:solidFill>
          <a:latin typeface="+mn-lt"/>
          <a:ea typeface="+mn-ea"/>
          <a:cs typeface="+mn-cs"/>
        </a:defRPr>
      </a:lvl3pPr>
      <a:lvl4pPr marL="1114425" algn="l" defTabSz="742950" rtl="0" eaLnBrk="1" latinLnBrk="0" hangingPunct="1">
        <a:defRPr kumimoji="1" sz="1463" kern="1200">
          <a:solidFill>
            <a:schemeClr val="tx1"/>
          </a:solidFill>
          <a:latin typeface="+mn-lt"/>
          <a:ea typeface="+mn-ea"/>
          <a:cs typeface="+mn-cs"/>
        </a:defRPr>
      </a:lvl4pPr>
      <a:lvl5pPr marL="1485900" algn="l" defTabSz="742950" rtl="0" eaLnBrk="1" latinLnBrk="0" hangingPunct="1">
        <a:defRPr kumimoji="1" sz="1463" kern="1200">
          <a:solidFill>
            <a:schemeClr val="tx1"/>
          </a:solidFill>
          <a:latin typeface="+mn-lt"/>
          <a:ea typeface="+mn-ea"/>
          <a:cs typeface="+mn-cs"/>
        </a:defRPr>
      </a:lvl5pPr>
      <a:lvl6pPr marL="1857375" algn="l" defTabSz="742950" rtl="0" eaLnBrk="1" latinLnBrk="0" hangingPunct="1">
        <a:defRPr kumimoji="1" sz="1463" kern="1200">
          <a:solidFill>
            <a:schemeClr val="tx1"/>
          </a:solidFill>
          <a:latin typeface="+mn-lt"/>
          <a:ea typeface="+mn-ea"/>
          <a:cs typeface="+mn-cs"/>
        </a:defRPr>
      </a:lvl6pPr>
      <a:lvl7pPr marL="2228850" algn="l" defTabSz="742950" rtl="0" eaLnBrk="1" latinLnBrk="0" hangingPunct="1">
        <a:defRPr kumimoji="1" sz="1463" kern="1200">
          <a:solidFill>
            <a:schemeClr val="tx1"/>
          </a:solidFill>
          <a:latin typeface="+mn-lt"/>
          <a:ea typeface="+mn-ea"/>
          <a:cs typeface="+mn-cs"/>
        </a:defRPr>
      </a:lvl7pPr>
      <a:lvl8pPr marL="2600325" algn="l" defTabSz="742950" rtl="0" eaLnBrk="1" latinLnBrk="0" hangingPunct="1">
        <a:defRPr kumimoji="1" sz="1463" kern="1200">
          <a:solidFill>
            <a:schemeClr val="tx1"/>
          </a:solidFill>
          <a:latin typeface="+mn-lt"/>
          <a:ea typeface="+mn-ea"/>
          <a:cs typeface="+mn-cs"/>
        </a:defRPr>
      </a:lvl8pPr>
      <a:lvl9pPr marL="2971800" algn="l" defTabSz="742950" rtl="0" eaLnBrk="1" latinLnBrk="0" hangingPunct="1">
        <a:defRPr kumimoji="1" sz="146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ja.wikipedia.org/wiki/%E3%83%92%E3%83%AB%E3%83%99%E3%83%AB%E3%83%88%E3%83%BB%E3%83%97%E3%83%AD%E3%82%B0%E3%83%A9%E3%83%A0" TargetMode="External"/><Relationship Id="rId2" Type="http://schemas.openxmlformats.org/officeDocument/2006/relationships/hyperlink" Target="https://ja.wikipedia.org/wiki/%E3%83%80%E3%83%95%E3%82%A3%E3%83%83%E3%83%88%E3%83%BB%E3%83%92%E3%83%AB%E3%83%99%E3%83%AB%E3%83%88" TargetMode="External"/><Relationship Id="rId1" Type="http://schemas.openxmlformats.org/officeDocument/2006/relationships/slideLayout" Target="../slideLayouts/slideLayout2.xml"/><Relationship Id="rId4" Type="http://schemas.openxmlformats.org/officeDocument/2006/relationships/hyperlink" Target="https://ja.wikipedia.org/wiki/%E3%82%AF%E3%83%AB%E3%83%88%E3%83%BB%E3%82%B2%E3%83%BC%E3%83%87%E3%83%A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グループ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642937"/>
            <a:ext cx="9906002" cy="5572126"/>
            <a:chOff x="0" y="-1"/>
            <a:chExt cx="12192003" cy="6858001"/>
          </a:xfrm>
        </p:grpSpPr>
        <p:sp useBgFill="1">
          <p:nvSpPr>
            <p:cNvPr id="78" name="長方形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sz="1463" noProof="1">
                <a:latin typeface="Meiryo UI" panose="020B0604030504040204" pitchFamily="50" charset="-128"/>
                <a:ea typeface="Meiryo UI" panose="020B0604030504040204" pitchFamily="50" charset="-128"/>
              </a:endParaRPr>
            </a:p>
          </p:txBody>
        </p:sp>
        <p:pic>
          <p:nvPicPr>
            <p:cNvPr id="79" name="画像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5" name="画像 4" descr="回路基板のクローズアップ">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1" y="642946"/>
            <a:ext cx="9903066" cy="5572117"/>
          </a:xfrm>
          <a:prstGeom prst="rect">
            <a:avLst/>
          </a:prstGeom>
        </p:spPr>
      </p:pic>
      <p:grpSp>
        <p:nvGrpSpPr>
          <p:cNvPr id="81" name="グループ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290" y="2459038"/>
            <a:ext cx="8922925" cy="1946804"/>
            <a:chOff x="605895" y="2235200"/>
            <a:chExt cx="10982062" cy="2396067"/>
          </a:xfrm>
        </p:grpSpPr>
        <p:sp>
          <p:nvSpPr>
            <p:cNvPr id="82" name="対角の 2 つの角を丸めた四角形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ja-JP" altLang="en-US" sz="1463" noProof="1">
                <a:latin typeface="Meiryo UI" panose="020B0604030504040204" pitchFamily="50" charset="-128"/>
                <a:ea typeface="Meiryo UI" panose="020B0604030504040204" pitchFamily="50" charset="-128"/>
              </a:endParaRPr>
            </a:p>
          </p:txBody>
        </p:sp>
        <p:grpSp>
          <p:nvGrpSpPr>
            <p:cNvPr id="83" name="グループ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フリーフォーム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フリーフォーム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フリーフォーム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フリーフォーム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フリーフォーム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フリーフォーム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フリーフォーム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フリーフォーム(F)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フリーフォーム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長方形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フリーフォーム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フリーフォーム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フリーフォーム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フリーフォーム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フリーフォーム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フリーフォーム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フリーフォーム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フリーフォーム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フリーフォーム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長方形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タイトル 1">
            <a:extLst>
              <a:ext uri="{FF2B5EF4-FFF2-40B4-BE49-F238E27FC236}">
                <a16:creationId xmlns:a16="http://schemas.microsoft.com/office/drawing/2014/main" id="{ED476017-D224-40AE-B921-67525450151A}"/>
              </a:ext>
            </a:extLst>
          </p:cNvPr>
          <p:cNvSpPr>
            <a:spLocks noGrp="1"/>
          </p:cNvSpPr>
          <p:nvPr>
            <p:ph type="ctrTitle"/>
          </p:nvPr>
        </p:nvSpPr>
        <p:spPr>
          <a:xfrm>
            <a:off x="2166938" y="2534709"/>
            <a:ext cx="5572125" cy="1111416"/>
          </a:xfrm>
        </p:spPr>
        <p:txBody>
          <a:bodyPr rtlCol="0">
            <a:normAutofit/>
          </a:bodyPr>
          <a:lstStyle/>
          <a:p>
            <a:pPr algn="ctr"/>
            <a:r>
              <a:rPr lang="ja-JP" altLang="en-US" noProof="1"/>
              <a:t>論理と計算２副教材</a:t>
            </a:r>
          </a:p>
        </p:txBody>
      </p:sp>
      <p:sp>
        <p:nvSpPr>
          <p:cNvPr id="3" name="サブタイトル 2">
            <a:extLst>
              <a:ext uri="{FF2B5EF4-FFF2-40B4-BE49-F238E27FC236}">
                <a16:creationId xmlns:a16="http://schemas.microsoft.com/office/drawing/2014/main" id="{51F013D4-CBD9-4FC1-AF91-2301A704488B}"/>
              </a:ext>
            </a:extLst>
          </p:cNvPr>
          <p:cNvSpPr>
            <a:spLocks noGrp="1"/>
          </p:cNvSpPr>
          <p:nvPr>
            <p:ph type="subTitle" idx="1"/>
          </p:nvPr>
        </p:nvSpPr>
        <p:spPr>
          <a:xfrm>
            <a:off x="2166939" y="3569594"/>
            <a:ext cx="5572124" cy="774336"/>
          </a:xfrm>
        </p:spPr>
        <p:txBody>
          <a:bodyPr rtlCol="0">
            <a:normAutofit/>
          </a:bodyPr>
          <a:lstStyle/>
          <a:p>
            <a:pPr algn="ctr" rtl="0"/>
            <a:r>
              <a:rPr lang="ja-JP" altLang="en-US" noProof="1"/>
              <a:t>ー第３回：命題論理ー</a:t>
            </a:r>
            <a:endParaRPr lang="en-US" altLang="ja-JP" noProof="1"/>
          </a:p>
          <a:p>
            <a:pPr algn="ctr" rtl="0"/>
            <a:r>
              <a:rPr lang="en-US" altLang="ja-JP" noProof="1"/>
              <a:t>~</a:t>
            </a:r>
            <a:r>
              <a:rPr lang="ja-JP" altLang="en-US" noProof="1"/>
              <a:t>モデル論と証明論、モーダストレンスとモーダスポーネンス</a:t>
            </a:r>
            <a:r>
              <a:rPr lang="en-US" altLang="ja-JP" noProof="1"/>
              <a:t>~</a:t>
            </a:r>
            <a:endParaRPr lang="ja-JP" altLang="en-US" noProof="1"/>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5B7704-2AA4-4B1C-B280-232FBE90632F}"/>
              </a:ext>
            </a:extLst>
          </p:cNvPr>
          <p:cNvSpPr>
            <a:spLocks noGrp="1"/>
          </p:cNvSpPr>
          <p:nvPr>
            <p:ph type="title"/>
          </p:nvPr>
        </p:nvSpPr>
        <p:spPr/>
        <p:txBody>
          <a:bodyPr/>
          <a:lstStyle/>
          <a:p>
            <a:r>
              <a:rPr kumimoji="1" lang="ja-JP" altLang="en-US" dirty="0"/>
              <a:t>証明論の利用</a:t>
            </a:r>
          </a:p>
        </p:txBody>
      </p:sp>
      <p:sp>
        <p:nvSpPr>
          <p:cNvPr id="3" name="コンテンツ プレースホルダー 2">
            <a:extLst>
              <a:ext uri="{FF2B5EF4-FFF2-40B4-BE49-F238E27FC236}">
                <a16:creationId xmlns:a16="http://schemas.microsoft.com/office/drawing/2014/main" id="{3F494581-7E91-4113-B646-59CC5465C31F}"/>
              </a:ext>
            </a:extLst>
          </p:cNvPr>
          <p:cNvSpPr>
            <a:spLocks noGrp="1"/>
          </p:cNvSpPr>
          <p:nvPr>
            <p:ph idx="1"/>
          </p:nvPr>
        </p:nvSpPr>
        <p:spPr/>
        <p:txBody>
          <a:bodyPr/>
          <a:lstStyle/>
          <a:p>
            <a:r>
              <a:rPr lang="ja-JP" altLang="en-US" dirty="0"/>
              <a:t>コンピュータによる、定理を自動的に証明するための</a:t>
            </a:r>
            <a:r>
              <a:rPr lang="ja-JP" altLang="en-US" u="sng" dirty="0"/>
              <a:t>数学的モデル</a:t>
            </a:r>
            <a:r>
              <a:rPr lang="ja-JP" altLang="en-US" dirty="0"/>
              <a:t>を提供。</a:t>
            </a:r>
            <a:endParaRPr lang="en-US" altLang="ja-JP" dirty="0"/>
          </a:p>
          <a:p>
            <a:pPr marL="371475" lvl="1" indent="0">
              <a:buNone/>
            </a:pPr>
            <a:r>
              <a:rPr lang="en-US" altLang="ja-JP" dirty="0"/>
              <a:t>※</a:t>
            </a:r>
            <a:r>
              <a:rPr lang="ja-JP" altLang="en-US" dirty="0"/>
              <a:t>このモデルは「</a:t>
            </a:r>
            <a:r>
              <a:rPr lang="en-US" altLang="ja-JP" dirty="0"/>
              <a:t>true</a:t>
            </a:r>
            <a:r>
              <a:rPr lang="ja-JP" altLang="en-US" dirty="0"/>
              <a:t>となる解釈」のこと。第</a:t>
            </a:r>
            <a:r>
              <a:rPr lang="en-US" altLang="ja-JP" dirty="0"/>
              <a:t>2</a:t>
            </a:r>
            <a:r>
              <a:rPr lang="ja-JP" altLang="en-US" dirty="0"/>
              <a:t>回講義資料</a:t>
            </a:r>
            <a:r>
              <a:rPr lang="en-US" altLang="ja-JP" dirty="0"/>
              <a:t>P.12</a:t>
            </a:r>
            <a:r>
              <a:rPr lang="ja-JP" altLang="en-US" dirty="0"/>
              <a:t>を参照。</a:t>
            </a:r>
            <a:endParaRPr kumimoji="1" lang="en-US" altLang="ja-JP" dirty="0"/>
          </a:p>
          <a:p>
            <a:r>
              <a:rPr lang="ja-JP" altLang="en-US" dirty="0"/>
              <a:t>モデル論は「証明の手続きに関する正当性の評価」に、</a:t>
            </a:r>
            <a:endParaRPr lang="en-US" altLang="ja-JP" dirty="0"/>
          </a:p>
          <a:p>
            <a:r>
              <a:rPr lang="ja-JP" altLang="en-US" dirty="0"/>
              <a:t>証明論は「コンピュータにおけるモデルの提供」にそれぞれ利用されている。</a:t>
            </a:r>
            <a:endParaRPr lang="en-US" altLang="ja-JP" dirty="0"/>
          </a:p>
          <a:p>
            <a:endParaRPr lang="en-US" altLang="ja-JP" dirty="0"/>
          </a:p>
          <a:p>
            <a:r>
              <a:rPr lang="ja-JP" altLang="en-US" dirty="0"/>
              <a:t>参考文献：</a:t>
            </a:r>
            <a:r>
              <a:rPr lang="en-US" altLang="ja-JP" dirty="0"/>
              <a:t>https://www.jstage.jst.go.jp/article/jjsai/5/5/5_653/_pdf/-char/ja</a:t>
            </a:r>
            <a:endParaRPr kumimoji="1" lang="ja-JP" altLang="en-US" dirty="0"/>
          </a:p>
        </p:txBody>
      </p:sp>
    </p:spTree>
    <p:extLst>
      <p:ext uri="{BB962C8B-B14F-4D97-AF65-F5344CB8AC3E}">
        <p14:creationId xmlns:p14="http://schemas.microsoft.com/office/powerpoint/2010/main" val="3760494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51FDEE-BD51-4A48-9CDF-4AF7AAB89E18}"/>
              </a:ext>
            </a:extLst>
          </p:cNvPr>
          <p:cNvSpPr>
            <a:spLocks noGrp="1"/>
          </p:cNvSpPr>
          <p:nvPr>
            <p:ph type="title"/>
          </p:nvPr>
        </p:nvSpPr>
        <p:spPr/>
        <p:txBody>
          <a:bodyPr/>
          <a:lstStyle/>
          <a:p>
            <a:r>
              <a:rPr kumimoji="1" lang="ja-JP" altLang="en-US" dirty="0"/>
              <a:t>モーダスポーネンス（講義資料の復習）</a:t>
            </a:r>
          </a:p>
        </p:txBody>
      </p:sp>
      <p:sp>
        <p:nvSpPr>
          <p:cNvPr id="3" name="コンテンツ プレースホルダー 2">
            <a:extLst>
              <a:ext uri="{FF2B5EF4-FFF2-40B4-BE49-F238E27FC236}">
                <a16:creationId xmlns:a16="http://schemas.microsoft.com/office/drawing/2014/main" id="{A2EDEEF3-A886-446E-A10D-4AA61A7BCF71}"/>
              </a:ext>
            </a:extLst>
          </p:cNvPr>
          <p:cNvSpPr>
            <a:spLocks noGrp="1"/>
          </p:cNvSpPr>
          <p:nvPr>
            <p:ph idx="1"/>
          </p:nvPr>
        </p:nvSpPr>
        <p:spPr/>
        <p:txBody>
          <a:bodyPr/>
          <a:lstStyle/>
          <a:p>
            <a:r>
              <a:rPr kumimoji="1" lang="ja-JP" altLang="en-US" dirty="0"/>
              <a:t>論理学において、もっとも妥当で単純とされる推論規則。</a:t>
            </a:r>
            <a:endParaRPr kumimoji="1" lang="en-US" altLang="ja-JP" dirty="0"/>
          </a:p>
          <a:p>
            <a:endParaRPr kumimoji="1" lang="en-US" altLang="ja-JP" dirty="0"/>
          </a:p>
          <a:p>
            <a:r>
              <a:rPr kumimoji="1" lang="ja-JP" altLang="en-US" dirty="0"/>
              <a:t>ラテン語：</a:t>
            </a:r>
            <a:r>
              <a:rPr kumimoji="1" lang="en-US" altLang="ja-JP" dirty="0"/>
              <a:t>modus ponens</a:t>
            </a:r>
          </a:p>
          <a:p>
            <a:endParaRPr lang="en-US" altLang="ja-JP" dirty="0"/>
          </a:p>
          <a:p>
            <a:r>
              <a:rPr lang="ja-JP" altLang="en-US" dirty="0"/>
              <a:t>意味：「肯定によって肯定する様式」</a:t>
            </a:r>
            <a:endParaRPr lang="en-US" altLang="ja-JP" dirty="0"/>
          </a:p>
        </p:txBody>
      </p:sp>
    </p:spTree>
    <p:extLst>
      <p:ext uri="{BB962C8B-B14F-4D97-AF65-F5344CB8AC3E}">
        <p14:creationId xmlns:p14="http://schemas.microsoft.com/office/powerpoint/2010/main" val="12744094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F56EFD-3B64-46B6-8A92-EC865E0113A7}"/>
              </a:ext>
            </a:extLst>
          </p:cNvPr>
          <p:cNvSpPr>
            <a:spLocks noGrp="1"/>
          </p:cNvSpPr>
          <p:nvPr>
            <p:ph type="title"/>
          </p:nvPr>
        </p:nvSpPr>
        <p:spPr/>
        <p:txBody>
          <a:bodyPr/>
          <a:lstStyle/>
          <a:p>
            <a:r>
              <a:rPr kumimoji="1" lang="ja-JP" altLang="en-US" dirty="0"/>
              <a:t>モーダスポーネンス（講義資料の復習）</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C76FC4E4-8A79-4E33-84CD-13C346234FF4}"/>
                  </a:ext>
                </a:extLst>
              </p:cNvPr>
              <p:cNvSpPr>
                <a:spLocks noGrp="1"/>
              </p:cNvSpPr>
              <p:nvPr>
                <p:ph idx="1"/>
              </p:nvPr>
            </p:nvSpPr>
            <p:spPr/>
            <p:txBody>
              <a:bodyPr/>
              <a:lstStyle/>
              <a:p>
                <a:r>
                  <a:rPr kumimoji="1" lang="ja-JP" altLang="en-US" dirty="0"/>
                  <a:t>形式：</a:t>
                </a:r>
                <a:endParaRPr kumimoji="1" lang="en-US" altLang="ja-JP" dirty="0"/>
              </a:p>
              <a:p>
                <a:pPr lvl="1"/>
                <a:r>
                  <a:rPr lang="ja-JP" altLang="en-US" dirty="0"/>
                  <a:t>言葉での表記：以下の様式で、ある文</a:t>
                </a:r>
                <a:r>
                  <a:rPr lang="en-US" altLang="ja-JP" dirty="0"/>
                  <a:t>Q</a:t>
                </a:r>
                <a:r>
                  <a:rPr lang="ja-JP" altLang="en-US" dirty="0"/>
                  <a:t>を導く。</a:t>
                </a:r>
                <a:endParaRPr lang="en-US" altLang="ja-JP" dirty="0"/>
              </a:p>
              <a:p>
                <a:pPr lvl="2"/>
                <a:r>
                  <a:rPr lang="en-US" altLang="ja-JP" dirty="0"/>
                  <a:t>P</a:t>
                </a:r>
                <a:r>
                  <a:rPr lang="ja-JP" altLang="en-US" dirty="0"/>
                  <a:t>ならば</a:t>
                </a:r>
                <a:r>
                  <a:rPr lang="en-US" altLang="ja-JP" dirty="0"/>
                  <a:t>Q</a:t>
                </a:r>
                <a:r>
                  <a:rPr lang="ja-JP" altLang="en-US" dirty="0"/>
                  <a:t>である</a:t>
                </a:r>
                <a:endParaRPr lang="en-US" altLang="ja-JP" dirty="0"/>
              </a:p>
              <a:p>
                <a:pPr lvl="2"/>
                <a:r>
                  <a:rPr lang="en-US" altLang="ja-JP" dirty="0"/>
                  <a:t>P</a:t>
                </a:r>
                <a:r>
                  <a:rPr lang="ja-JP" altLang="en-US" dirty="0"/>
                  <a:t>である</a:t>
                </a:r>
                <a:endParaRPr lang="en-US" altLang="ja-JP" dirty="0"/>
              </a:p>
              <a:p>
                <a:pPr lvl="2"/>
                <a:r>
                  <a:rPr lang="ja-JP" altLang="en-US" dirty="0"/>
                  <a:t>したがって、</a:t>
                </a:r>
                <a:r>
                  <a:rPr lang="en-US" altLang="ja-JP" dirty="0"/>
                  <a:t>Q</a:t>
                </a:r>
                <a:r>
                  <a:rPr lang="ja-JP" altLang="en-US" dirty="0"/>
                  <a:t>である。</a:t>
                </a:r>
                <a:endParaRPr lang="en-US" altLang="ja-JP" dirty="0"/>
              </a:p>
              <a:p>
                <a:pPr lvl="1"/>
                <a:r>
                  <a:rPr lang="ja-JP" altLang="en-US" dirty="0"/>
                  <a:t>論理式での表記</a:t>
                </a:r>
                <a:r>
                  <a:rPr lang="ja-JP" altLang="en-US" dirty="0">
                    <a:sym typeface="Wingdings" panose="05000000000000000000" pitchFamily="2" charset="2"/>
                  </a:rPr>
                  <a:t>：</a:t>
                </a:r>
                <a14:m>
                  <m:oMath xmlns:m="http://schemas.openxmlformats.org/officeDocument/2006/math">
                    <m:d>
                      <m:dPr>
                        <m:ctrlPr>
                          <a:rPr lang="en-US" altLang="ja-JP" b="0" i="1" smtClean="0">
                            <a:latin typeface="Cambria Math" panose="02040503050406030204" pitchFamily="18" charset="0"/>
                            <a:sym typeface="Wingdings" panose="05000000000000000000" pitchFamily="2" charset="2"/>
                          </a:rPr>
                        </m:ctrlPr>
                      </m:dPr>
                      <m:e>
                        <m:d>
                          <m:dPr>
                            <m:ctrlPr>
                              <a:rPr lang="en-US" altLang="ja-JP" b="0" i="1" smtClean="0">
                                <a:latin typeface="Cambria Math" panose="02040503050406030204" pitchFamily="18" charset="0"/>
                                <a:sym typeface="Wingdings" panose="05000000000000000000" pitchFamily="2" charset="2"/>
                              </a:rPr>
                            </m:ctrlPr>
                          </m:dPr>
                          <m:e>
                            <m:r>
                              <a:rPr lang="en-US" altLang="ja-JP" b="0" i="1" smtClean="0">
                                <a:latin typeface="Cambria Math" panose="02040503050406030204" pitchFamily="18" charset="0"/>
                                <a:sym typeface="Wingdings" panose="05000000000000000000" pitchFamily="2" charset="2"/>
                              </a:rPr>
                              <m:t>𝑃</m:t>
                            </m:r>
                            <m:r>
                              <a:rPr lang="en-US" altLang="ja-JP" b="0" i="1" smtClean="0">
                                <a:latin typeface="Cambria Math" panose="02040503050406030204" pitchFamily="18" charset="0"/>
                                <a:sym typeface="Wingdings" panose="05000000000000000000" pitchFamily="2" charset="2"/>
                              </a:rPr>
                              <m:t>→</m:t>
                            </m:r>
                            <m:r>
                              <a:rPr lang="en-US" altLang="ja-JP" b="0" i="1" smtClean="0">
                                <a:latin typeface="Cambria Math" panose="02040503050406030204" pitchFamily="18" charset="0"/>
                                <a:sym typeface="Wingdings" panose="05000000000000000000" pitchFamily="2" charset="2"/>
                              </a:rPr>
                              <m:t>𝑄</m:t>
                            </m:r>
                          </m:e>
                        </m:d>
                        <m:r>
                          <a:rPr lang="en-US" altLang="ja-JP" b="0" i="1" smtClean="0">
                            <a:latin typeface="Cambria Math" panose="02040503050406030204" pitchFamily="18" charset="0"/>
                            <a:sym typeface="Wingdings" panose="05000000000000000000" pitchFamily="2" charset="2"/>
                          </a:rPr>
                          <m:t>∧</m:t>
                        </m:r>
                        <m:r>
                          <a:rPr lang="en-US" altLang="ja-JP" b="0" i="1" smtClean="0">
                            <a:latin typeface="Cambria Math" panose="02040503050406030204" pitchFamily="18" charset="0"/>
                            <a:sym typeface="Wingdings" panose="05000000000000000000" pitchFamily="2" charset="2"/>
                          </a:rPr>
                          <m:t>𝑃</m:t>
                        </m:r>
                      </m:e>
                    </m:d>
                    <m:r>
                      <a:rPr lang="en-US" altLang="ja-JP" b="0" i="1" smtClean="0">
                        <a:latin typeface="Cambria Math" panose="02040503050406030204" pitchFamily="18" charset="0"/>
                        <a:sym typeface="Wingdings" panose="05000000000000000000" pitchFamily="2" charset="2"/>
                      </a:rPr>
                      <m:t>⊢</m:t>
                    </m:r>
                    <m:r>
                      <a:rPr lang="en-US" altLang="ja-JP" b="0" i="1" smtClean="0">
                        <a:latin typeface="Cambria Math" panose="02040503050406030204" pitchFamily="18" charset="0"/>
                        <a:sym typeface="Wingdings" panose="05000000000000000000" pitchFamily="2" charset="2"/>
                      </a:rPr>
                      <m:t>𝑄</m:t>
                    </m:r>
                  </m:oMath>
                </a14:m>
                <a:r>
                  <a:rPr lang="en-US" altLang="ja-JP" dirty="0"/>
                  <a:t> or </a:t>
                </a:r>
                <a14:m>
                  <m:oMath xmlns:m="http://schemas.openxmlformats.org/officeDocument/2006/math">
                    <m:f>
                      <m:fPr>
                        <m:ctrlPr>
                          <a:rPr lang="en-US" altLang="ja-JP" b="0" i="1" smtClean="0">
                            <a:latin typeface="Cambria Math" panose="02040503050406030204" pitchFamily="18" charset="0"/>
                          </a:rPr>
                        </m:ctrlPr>
                      </m:fPr>
                      <m:num>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𝑃</m:t>
                            </m:r>
                            <m:r>
                              <a:rPr lang="en-US" altLang="ja-JP" b="0" i="1" smtClean="0">
                                <a:latin typeface="Cambria Math" panose="02040503050406030204" pitchFamily="18" charset="0"/>
                              </a:rPr>
                              <m:t> →</m:t>
                            </m:r>
                            <m:r>
                              <a:rPr lang="en-US" altLang="ja-JP" b="0" i="1" smtClean="0">
                                <a:latin typeface="Cambria Math" panose="02040503050406030204" pitchFamily="18" charset="0"/>
                              </a:rPr>
                              <m:t>𝑄</m:t>
                            </m:r>
                          </m:e>
                        </m:d>
                        <m:r>
                          <a:rPr lang="en-US" altLang="ja-JP" b="0" i="1" smtClean="0">
                            <a:latin typeface="Cambria Math" panose="02040503050406030204" pitchFamily="18" charset="0"/>
                          </a:rPr>
                          <m:t>, </m:t>
                        </m:r>
                        <m:r>
                          <a:rPr lang="en-US" altLang="ja-JP" b="0" i="1" smtClean="0">
                            <a:latin typeface="Cambria Math" panose="02040503050406030204" pitchFamily="18" charset="0"/>
                          </a:rPr>
                          <m:t>𝑃</m:t>
                        </m:r>
                      </m:num>
                      <m:den>
                        <m:r>
                          <a:rPr lang="en-US" altLang="ja-JP" b="0" i="1" smtClean="0">
                            <a:latin typeface="Cambria Math" panose="02040503050406030204" pitchFamily="18" charset="0"/>
                          </a:rPr>
                          <m:t>𝑄</m:t>
                        </m:r>
                      </m:den>
                    </m:f>
                  </m:oMath>
                </a14:m>
                <a:r>
                  <a:rPr lang="en-US" altLang="ja-JP" dirty="0"/>
                  <a:t> ※</a:t>
                </a:r>
                <a14:m>
                  <m:oMath xmlns:m="http://schemas.openxmlformats.org/officeDocument/2006/math">
                    <m:r>
                      <a:rPr lang="en-US" altLang="ja-JP" b="0" i="1" dirty="0" smtClean="0">
                        <a:latin typeface="Cambria Math" panose="02040503050406030204" pitchFamily="18" charset="0"/>
                      </a:rPr>
                      <m:t>𝑃</m:t>
                    </m:r>
                    <m:r>
                      <a:rPr lang="en-US" altLang="ja-JP" b="0" i="1" dirty="0" smtClean="0">
                        <a:latin typeface="Cambria Math" panose="02040503050406030204" pitchFamily="18" charset="0"/>
                      </a:rPr>
                      <m:t>, </m:t>
                    </m:r>
                    <m:r>
                      <a:rPr lang="en-US" altLang="ja-JP" b="0" i="1" dirty="0" smtClean="0">
                        <a:latin typeface="Cambria Math" panose="02040503050406030204" pitchFamily="18" charset="0"/>
                      </a:rPr>
                      <m:t>𝑄</m:t>
                    </m:r>
                    <m:r>
                      <a:rPr lang="ja-JP" altLang="en-US" i="1" dirty="0">
                        <a:latin typeface="Cambria Math" panose="02040503050406030204" pitchFamily="18" charset="0"/>
                      </a:rPr>
                      <m:t>は</m:t>
                    </m:r>
                  </m:oMath>
                </a14:m>
                <a:r>
                  <a:rPr lang="ja-JP" altLang="en-US" dirty="0"/>
                  <a:t>文。　</a:t>
                </a:r>
                <a:endParaRPr lang="en-US" altLang="ja-JP" dirty="0"/>
              </a:p>
              <a:p>
                <a:pPr marL="0" indent="0">
                  <a:buNone/>
                </a:pPr>
                <a:r>
                  <a:rPr lang="en-US" altLang="ja-JP" dirty="0"/>
                  <a:t>※</a:t>
                </a:r>
                <a:r>
                  <a:rPr lang="ja-JP" altLang="en-US" dirty="0"/>
                  <a:t>例は第３回講義資料</a:t>
                </a:r>
                <a:r>
                  <a:rPr lang="en-US" altLang="ja-JP" dirty="0"/>
                  <a:t>P.11</a:t>
                </a:r>
                <a:r>
                  <a:rPr lang="ja-JP" altLang="en-US" dirty="0"/>
                  <a:t>を参照。</a:t>
                </a:r>
                <a:endParaRPr lang="en-US" altLang="ja-JP" dirty="0"/>
              </a:p>
              <a:p>
                <a:endParaRPr kumimoji="1" lang="ja-JP" altLang="en-US" dirty="0"/>
              </a:p>
            </p:txBody>
          </p:sp>
        </mc:Choice>
        <mc:Fallback xmlns="">
          <p:sp>
            <p:nvSpPr>
              <p:cNvPr id="3" name="コンテンツ プレースホルダー 2">
                <a:extLst>
                  <a:ext uri="{FF2B5EF4-FFF2-40B4-BE49-F238E27FC236}">
                    <a16:creationId xmlns:a16="http://schemas.microsoft.com/office/drawing/2014/main" id="{C76FC4E4-8A79-4E33-84CD-13C346234FF4}"/>
                  </a:ext>
                </a:extLst>
              </p:cNvPr>
              <p:cNvSpPr>
                <a:spLocks noGrp="1" noRot="1" noChangeAspect="1" noMove="1" noResize="1" noEditPoints="1" noAdjustHandles="1" noChangeArrowheads="1" noChangeShapeType="1" noTextEdit="1"/>
              </p:cNvSpPr>
              <p:nvPr>
                <p:ph idx="1"/>
              </p:nvPr>
            </p:nvSpPr>
            <p:spPr>
              <a:blipFill>
                <a:blip r:embed="rId2"/>
                <a:stretch>
                  <a:fillRect l="-1061" t="-154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433203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4655D2-68EA-4FE8-9AF1-2E1019631FEA}"/>
              </a:ext>
            </a:extLst>
          </p:cNvPr>
          <p:cNvSpPr>
            <a:spLocks noGrp="1"/>
          </p:cNvSpPr>
          <p:nvPr>
            <p:ph type="title"/>
          </p:nvPr>
        </p:nvSpPr>
        <p:spPr/>
        <p:txBody>
          <a:bodyPr/>
          <a:lstStyle/>
          <a:p>
            <a:r>
              <a:rPr lang="ja-JP" altLang="en-US" dirty="0"/>
              <a:t>モーダストレンス</a:t>
            </a:r>
            <a:endParaRPr kumimoji="1" lang="ja-JP" altLang="en-US" dirty="0"/>
          </a:p>
        </p:txBody>
      </p:sp>
      <p:sp>
        <p:nvSpPr>
          <p:cNvPr id="3" name="コンテンツ プレースホルダー 2">
            <a:extLst>
              <a:ext uri="{FF2B5EF4-FFF2-40B4-BE49-F238E27FC236}">
                <a16:creationId xmlns:a16="http://schemas.microsoft.com/office/drawing/2014/main" id="{8AAB6C04-BBEB-4D14-8947-2A507C7DF4C2}"/>
              </a:ext>
            </a:extLst>
          </p:cNvPr>
          <p:cNvSpPr>
            <a:spLocks noGrp="1"/>
          </p:cNvSpPr>
          <p:nvPr>
            <p:ph idx="1"/>
          </p:nvPr>
        </p:nvSpPr>
        <p:spPr/>
        <p:txBody>
          <a:bodyPr/>
          <a:lstStyle/>
          <a:p>
            <a:r>
              <a:rPr lang="ja-JP" altLang="en-US" dirty="0"/>
              <a:t>間接証明、対偶を使用した証明のこと。</a:t>
            </a:r>
            <a:endParaRPr lang="en-US" altLang="ja-JP" dirty="0"/>
          </a:p>
          <a:p>
            <a:endParaRPr lang="en-US" altLang="ja-JP" dirty="0"/>
          </a:p>
          <a:p>
            <a:r>
              <a:rPr lang="ja-JP" altLang="en-US" dirty="0"/>
              <a:t>ラテン語</a:t>
            </a:r>
            <a:r>
              <a:rPr kumimoji="1" lang="ja-JP" altLang="en-US" dirty="0"/>
              <a:t>：</a:t>
            </a:r>
            <a:r>
              <a:rPr lang="en-US" altLang="ja-JP" dirty="0"/>
              <a:t>m</a:t>
            </a:r>
            <a:r>
              <a:rPr kumimoji="1" lang="en-US" altLang="ja-JP" dirty="0"/>
              <a:t>odus tollens</a:t>
            </a:r>
          </a:p>
          <a:p>
            <a:endParaRPr lang="en-US" altLang="ja-JP" dirty="0"/>
          </a:p>
          <a:p>
            <a:r>
              <a:rPr lang="ja-JP" altLang="en-US" dirty="0"/>
              <a:t>意味：「否定によって肯定する様式」</a:t>
            </a:r>
            <a:endParaRPr kumimoji="1" lang="en-US" altLang="ja-JP" dirty="0"/>
          </a:p>
          <a:p>
            <a:endParaRPr kumimoji="1" lang="en-US" altLang="ja-JP" dirty="0"/>
          </a:p>
        </p:txBody>
      </p:sp>
    </p:spTree>
    <p:extLst>
      <p:ext uri="{BB962C8B-B14F-4D97-AF65-F5344CB8AC3E}">
        <p14:creationId xmlns:p14="http://schemas.microsoft.com/office/powerpoint/2010/main" val="2638978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D5D0B2-C0BC-453B-99A1-A5853E1E74F4}"/>
              </a:ext>
            </a:extLst>
          </p:cNvPr>
          <p:cNvSpPr>
            <a:spLocks noGrp="1"/>
          </p:cNvSpPr>
          <p:nvPr>
            <p:ph type="title"/>
          </p:nvPr>
        </p:nvSpPr>
        <p:spPr/>
        <p:txBody>
          <a:bodyPr/>
          <a:lstStyle/>
          <a:p>
            <a:r>
              <a:rPr kumimoji="1" lang="ja-JP" altLang="en-US" dirty="0"/>
              <a:t>モーダストレンス</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D9CDA94E-E810-4052-9DDC-4E3EBC28B30A}"/>
                  </a:ext>
                </a:extLst>
              </p:cNvPr>
              <p:cNvSpPr>
                <a:spLocks noGrp="1"/>
              </p:cNvSpPr>
              <p:nvPr>
                <p:ph idx="1"/>
              </p:nvPr>
            </p:nvSpPr>
            <p:spPr/>
            <p:txBody>
              <a:bodyPr/>
              <a:lstStyle/>
              <a:p>
                <a:r>
                  <a:rPr kumimoji="1" lang="ja-JP" altLang="en-US" dirty="0"/>
                  <a:t>形式：</a:t>
                </a:r>
                <a:endParaRPr kumimoji="1" lang="en-US" altLang="ja-JP" dirty="0"/>
              </a:p>
              <a:p>
                <a:pPr lvl="1"/>
                <a:r>
                  <a:rPr lang="ja-JP" altLang="en-US" dirty="0"/>
                  <a:t>言葉での表記：以下の様式で、ある文</a:t>
                </a:r>
                <a:r>
                  <a:rPr lang="en-US" altLang="ja-JP" dirty="0"/>
                  <a:t>P</a:t>
                </a:r>
                <a:r>
                  <a:rPr lang="ja-JP" altLang="en-US" dirty="0"/>
                  <a:t>を導く。</a:t>
                </a:r>
                <a:endParaRPr lang="en-US" altLang="ja-JP" dirty="0"/>
              </a:p>
              <a:p>
                <a:pPr lvl="2"/>
                <a:r>
                  <a:rPr lang="en-US" altLang="ja-JP" dirty="0"/>
                  <a:t>P</a:t>
                </a:r>
                <a:r>
                  <a:rPr lang="ja-JP" altLang="en-US" dirty="0"/>
                  <a:t>ならば</a:t>
                </a:r>
                <a:r>
                  <a:rPr lang="en-US" altLang="ja-JP" dirty="0"/>
                  <a:t>Q</a:t>
                </a:r>
                <a:r>
                  <a:rPr lang="ja-JP" altLang="en-US" dirty="0"/>
                  <a:t>である</a:t>
                </a:r>
                <a:endParaRPr lang="en-US" altLang="ja-JP" dirty="0"/>
              </a:p>
              <a:p>
                <a:pPr lvl="2"/>
                <a:r>
                  <a:rPr lang="en-US" altLang="ja-JP" dirty="0"/>
                  <a:t>Q</a:t>
                </a:r>
                <a:r>
                  <a:rPr lang="ja-JP" altLang="en-US" dirty="0"/>
                  <a:t>は偽である</a:t>
                </a:r>
                <a:endParaRPr lang="en-US" altLang="ja-JP" dirty="0"/>
              </a:p>
              <a:p>
                <a:pPr lvl="2"/>
                <a:r>
                  <a:rPr lang="ja-JP" altLang="en-US" dirty="0"/>
                  <a:t>したがって</a:t>
                </a:r>
                <a:r>
                  <a:rPr lang="en-US" altLang="ja-JP" dirty="0"/>
                  <a:t>P</a:t>
                </a:r>
                <a:r>
                  <a:rPr lang="ja-JP" altLang="en-US" dirty="0"/>
                  <a:t>は偽である</a:t>
                </a:r>
                <a:endParaRPr lang="en-US" altLang="ja-JP" dirty="0"/>
              </a:p>
              <a:p>
                <a:pPr lvl="1"/>
                <a:r>
                  <a:rPr kumimoji="1" lang="ja-JP" altLang="en-US" dirty="0"/>
                  <a:t>論理式での表記：</a:t>
                </a:r>
                <a:endParaRPr kumimoji="1" lang="en-US" altLang="ja-JP" dirty="0"/>
              </a:p>
              <a:p>
                <a:pPr lvl="2"/>
                <a14:m>
                  <m:oMath xmlns:m="http://schemas.openxmlformats.org/officeDocument/2006/math">
                    <m:d>
                      <m:dPr>
                        <m:ctrlPr>
                          <a:rPr kumimoji="1" lang="en-US" altLang="ja-JP" b="0" i="1" smtClean="0">
                            <a:latin typeface="Cambria Math" panose="02040503050406030204" pitchFamily="18" charset="0"/>
                          </a:rPr>
                        </m:ctrlPr>
                      </m:dPr>
                      <m:e>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𝑃</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𝑄</m:t>
                            </m:r>
                          </m:e>
                        </m:d>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𝑄</m:t>
                        </m:r>
                      </m:e>
                    </m:d>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𝑃</m:t>
                    </m:r>
                  </m:oMath>
                </a14:m>
                <a:endParaRPr kumimoji="1" lang="en-US" altLang="ja-JP" dirty="0"/>
              </a:p>
              <a:p>
                <a:pPr marL="742950" lvl="2" indent="0">
                  <a:buNone/>
                </a:pPr>
                <a:endParaRPr kumimoji="1" lang="ja-JP" altLang="en-US" dirty="0"/>
              </a:p>
            </p:txBody>
          </p:sp>
        </mc:Choice>
        <mc:Fallback xmlns="">
          <p:sp>
            <p:nvSpPr>
              <p:cNvPr id="3" name="コンテンツ プレースホルダー 2">
                <a:extLst>
                  <a:ext uri="{FF2B5EF4-FFF2-40B4-BE49-F238E27FC236}">
                    <a16:creationId xmlns:a16="http://schemas.microsoft.com/office/drawing/2014/main" id="{D9CDA94E-E810-4052-9DDC-4E3EBC28B30A}"/>
                  </a:ext>
                </a:extLst>
              </p:cNvPr>
              <p:cNvSpPr>
                <a:spLocks noGrp="1" noRot="1" noChangeAspect="1" noMove="1" noResize="1" noEditPoints="1" noAdjustHandles="1" noChangeArrowheads="1" noChangeShapeType="1" noTextEdit="1"/>
              </p:cNvSpPr>
              <p:nvPr>
                <p:ph idx="1"/>
              </p:nvPr>
            </p:nvSpPr>
            <p:spPr>
              <a:blipFill>
                <a:blip r:embed="rId2"/>
                <a:stretch>
                  <a:fillRect l="-1061" t="-154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4945562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5CC0356-8A98-416F-8733-750EC619F4FD}"/>
              </a:ext>
            </a:extLst>
          </p:cNvPr>
          <p:cNvSpPr>
            <a:spLocks noGrp="1"/>
          </p:cNvSpPr>
          <p:nvPr>
            <p:ph type="title"/>
          </p:nvPr>
        </p:nvSpPr>
        <p:spPr/>
        <p:txBody>
          <a:bodyPr/>
          <a:lstStyle/>
          <a:p>
            <a:r>
              <a:rPr lang="ja-JP" altLang="en-US" dirty="0"/>
              <a:t>モーダスポーネンスとモーダストレンス</a:t>
            </a:r>
            <a:endParaRPr kumimoji="1" lang="ja-JP" altLang="en-US" dirty="0"/>
          </a:p>
        </p:txBody>
      </p:sp>
      <p:sp>
        <p:nvSpPr>
          <p:cNvPr id="3" name="コンテンツ プレースホルダー 2">
            <a:extLst>
              <a:ext uri="{FF2B5EF4-FFF2-40B4-BE49-F238E27FC236}">
                <a16:creationId xmlns:a16="http://schemas.microsoft.com/office/drawing/2014/main" id="{D3CFE1C8-5521-48C5-9C98-17E1F4A555E5}"/>
              </a:ext>
            </a:extLst>
          </p:cNvPr>
          <p:cNvSpPr>
            <a:spLocks noGrp="1"/>
          </p:cNvSpPr>
          <p:nvPr>
            <p:ph idx="1"/>
          </p:nvPr>
        </p:nvSpPr>
        <p:spPr/>
        <p:txBody>
          <a:bodyPr/>
          <a:lstStyle/>
          <a:p>
            <a:r>
              <a:rPr kumimoji="1" lang="ja-JP" altLang="en-US" dirty="0"/>
              <a:t>モーダスポーネンスで示したもの対偶をとったものがモーダストレンスである。</a:t>
            </a:r>
            <a:endParaRPr kumimoji="1" lang="en-US" altLang="ja-JP" dirty="0"/>
          </a:p>
          <a:p>
            <a:r>
              <a:rPr lang="ja-JP" altLang="en-US" dirty="0"/>
              <a:t>モーダスポーネンスとモーダストレンスは相互変形可能。。</a:t>
            </a:r>
            <a:endParaRPr kumimoji="1" lang="en-US" altLang="ja-JP" dirty="0"/>
          </a:p>
          <a:p>
            <a:r>
              <a:rPr kumimoji="1" lang="ja-JP" altLang="en-US" dirty="0"/>
              <a:t>モーダスポーネンスへの変形</a:t>
            </a:r>
            <a:endParaRPr kumimoji="1" lang="en-US" altLang="ja-JP" dirty="0"/>
          </a:p>
          <a:p>
            <a:pPr lvl="1"/>
            <a:r>
              <a:rPr lang="ja-JP" altLang="en-US" dirty="0"/>
              <a:t>モーダストレンスの前提部に対し、対偶をとることにより変形可能。</a:t>
            </a:r>
            <a:endParaRPr lang="en-US" altLang="ja-JP" dirty="0"/>
          </a:p>
          <a:p>
            <a:pPr lvl="1"/>
            <a:r>
              <a:rPr kumimoji="1" lang="ja-JP" altLang="en-US" dirty="0"/>
              <a:t>例</a:t>
            </a:r>
            <a:r>
              <a:rPr lang="ja-JP" altLang="en-US" dirty="0"/>
              <a:t>）</a:t>
            </a:r>
            <a:endParaRPr lang="en-US" altLang="ja-JP" dirty="0"/>
          </a:p>
          <a:p>
            <a:pPr lvl="2"/>
            <a:r>
              <a:rPr lang="ja-JP" altLang="en-US" dirty="0"/>
              <a:t>１．</a:t>
            </a:r>
            <a:r>
              <a:rPr lang="en-US" altLang="ja-JP" dirty="0"/>
              <a:t>P</a:t>
            </a:r>
            <a:r>
              <a:rPr lang="ja-JP" altLang="en-US" dirty="0"/>
              <a:t>ならば</a:t>
            </a:r>
            <a:r>
              <a:rPr lang="en-US" altLang="ja-JP" dirty="0"/>
              <a:t>Q</a:t>
            </a:r>
            <a:r>
              <a:rPr lang="ja-JP" altLang="en-US" dirty="0"/>
              <a:t>である。☜前提</a:t>
            </a:r>
            <a:endParaRPr lang="en-US" altLang="ja-JP" dirty="0"/>
          </a:p>
          <a:p>
            <a:pPr lvl="2"/>
            <a:r>
              <a:rPr lang="ja-JP" altLang="en-US" dirty="0"/>
              <a:t>２．</a:t>
            </a:r>
            <a:r>
              <a:rPr lang="en-US" altLang="ja-JP" dirty="0"/>
              <a:t>Q</a:t>
            </a:r>
            <a:r>
              <a:rPr lang="ja-JP" altLang="en-US" dirty="0"/>
              <a:t>でないなら</a:t>
            </a:r>
            <a:r>
              <a:rPr lang="en-US" altLang="ja-JP" dirty="0"/>
              <a:t>P</a:t>
            </a:r>
            <a:r>
              <a:rPr lang="ja-JP" altLang="en-US" dirty="0"/>
              <a:t>でない。☜１の対偶</a:t>
            </a:r>
            <a:endParaRPr lang="en-US" altLang="ja-JP" dirty="0"/>
          </a:p>
          <a:p>
            <a:pPr lvl="2"/>
            <a:r>
              <a:rPr lang="ja-JP" altLang="en-US" dirty="0"/>
              <a:t>３．</a:t>
            </a:r>
            <a:r>
              <a:rPr lang="en-US" altLang="ja-JP" dirty="0"/>
              <a:t>Q</a:t>
            </a:r>
            <a:r>
              <a:rPr lang="ja-JP" altLang="en-US" dirty="0"/>
              <a:t>でない。</a:t>
            </a:r>
            <a:endParaRPr lang="en-US" altLang="ja-JP" dirty="0"/>
          </a:p>
          <a:p>
            <a:pPr lvl="2"/>
            <a:r>
              <a:rPr lang="ja-JP" altLang="en-US" dirty="0"/>
              <a:t>４．したがって、</a:t>
            </a:r>
            <a:r>
              <a:rPr lang="en-US" altLang="ja-JP" dirty="0"/>
              <a:t>P</a:t>
            </a:r>
            <a:r>
              <a:rPr lang="ja-JP" altLang="en-US" dirty="0"/>
              <a:t>でない。☜結論をモーダスポーネンス式で示せる。</a:t>
            </a:r>
            <a:endParaRPr lang="en-US" altLang="ja-JP" dirty="0"/>
          </a:p>
          <a:p>
            <a:pPr lvl="2"/>
            <a:endParaRPr lang="en-US" altLang="ja-JP" dirty="0"/>
          </a:p>
          <a:p>
            <a:pPr lvl="2"/>
            <a:endParaRPr lang="en-US" altLang="ja-JP" dirty="0"/>
          </a:p>
          <a:p>
            <a:pPr lvl="2"/>
            <a:endParaRPr lang="en-US" altLang="ja-JP" dirty="0"/>
          </a:p>
          <a:p>
            <a:pPr lvl="1"/>
            <a:endParaRPr kumimoji="1" lang="en-US" altLang="ja-JP" dirty="0"/>
          </a:p>
        </p:txBody>
      </p:sp>
    </p:spTree>
    <p:extLst>
      <p:ext uri="{BB962C8B-B14F-4D97-AF65-F5344CB8AC3E}">
        <p14:creationId xmlns:p14="http://schemas.microsoft.com/office/powerpoint/2010/main" val="1654764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6AE5B1-A565-4104-8E86-BF6B21D8DEBB}"/>
              </a:ext>
            </a:extLst>
          </p:cNvPr>
          <p:cNvSpPr>
            <a:spLocks noGrp="1"/>
          </p:cNvSpPr>
          <p:nvPr>
            <p:ph type="title"/>
          </p:nvPr>
        </p:nvSpPr>
        <p:spPr/>
        <p:txBody>
          <a:bodyPr/>
          <a:lstStyle/>
          <a:p>
            <a:r>
              <a:rPr kumimoji="1" lang="ja-JP" altLang="en-US" dirty="0"/>
              <a:t>モーダストレンスの真理値表</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7EB5A541-1A3D-4698-BFC9-D8FFAFB5338B}"/>
                  </a:ext>
                </a:extLst>
              </p:cNvPr>
              <p:cNvSpPr>
                <a:spLocks noGrp="1"/>
              </p:cNvSpPr>
              <p:nvPr>
                <p:ph idx="1"/>
              </p:nvPr>
            </p:nvSpPr>
            <p:spPr/>
            <p:txBody>
              <a:bodyPr/>
              <a:lstStyle/>
              <a:p>
                <a:r>
                  <a:rPr lang="ja-JP" altLang="en-US" dirty="0"/>
                  <a:t>任意の論理式</a:t>
                </a:r>
                <a14:m>
                  <m:oMath xmlns:m="http://schemas.openxmlformats.org/officeDocument/2006/math">
                    <m:r>
                      <a:rPr lang="en-US" altLang="ja-JP" b="0" i="1" smtClean="0">
                        <a:latin typeface="Cambria Math" panose="02040503050406030204" pitchFamily="18" charset="0"/>
                      </a:rPr>
                      <m:t>𝐴</m:t>
                    </m:r>
                    <m:r>
                      <a:rPr lang="en-US" altLang="ja-JP" b="0" i="1" smtClean="0">
                        <a:latin typeface="Cambria Math" panose="02040503050406030204" pitchFamily="18" charset="0"/>
                      </a:rPr>
                      <m:t>,</m:t>
                    </m:r>
                    <m:r>
                      <a:rPr lang="en-US" altLang="ja-JP" b="0" i="1" smtClean="0">
                        <a:latin typeface="Cambria Math" panose="02040503050406030204" pitchFamily="18" charset="0"/>
                      </a:rPr>
                      <m:t>𝐵</m:t>
                    </m:r>
                  </m:oMath>
                </a14:m>
                <a:r>
                  <a:rPr kumimoji="1" lang="ja-JP" altLang="en-US" dirty="0"/>
                  <a:t>において、各論理記号の定義より以下の真理値表ができる</a:t>
                </a:r>
                <a:r>
                  <a:rPr lang="ja-JP" altLang="en-US" dirty="0"/>
                  <a:t>。</a:t>
                </a:r>
                <a:endParaRPr lang="en-US" altLang="ja-JP" dirty="0"/>
              </a:p>
              <a:p>
                <a:endParaRPr kumimoji="1" lang="en-US" altLang="ja-JP" dirty="0"/>
              </a:p>
            </p:txBody>
          </p:sp>
        </mc:Choice>
        <mc:Fallback xmlns="">
          <p:sp>
            <p:nvSpPr>
              <p:cNvPr id="3" name="コンテンツ プレースホルダー 2">
                <a:extLst>
                  <a:ext uri="{FF2B5EF4-FFF2-40B4-BE49-F238E27FC236}">
                    <a16:creationId xmlns:a16="http://schemas.microsoft.com/office/drawing/2014/main" id="{7EB5A541-1A3D-4698-BFC9-D8FFAFB5338B}"/>
                  </a:ext>
                </a:extLst>
              </p:cNvPr>
              <p:cNvSpPr>
                <a:spLocks noGrp="1" noRot="1" noChangeAspect="1" noMove="1" noResize="1" noEditPoints="1" noAdjustHandles="1" noChangeArrowheads="1" noChangeShapeType="1" noTextEdit="1"/>
              </p:cNvSpPr>
              <p:nvPr>
                <p:ph idx="1"/>
              </p:nvPr>
            </p:nvSpPr>
            <p:spPr>
              <a:blipFill>
                <a:blip r:embed="rId2"/>
                <a:stretch>
                  <a:fillRect l="-1061" t="-1549" r="-280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graphicFrame>
            <p:nvGraphicFramePr>
              <p:cNvPr id="4" name="表 4">
                <a:extLst>
                  <a:ext uri="{FF2B5EF4-FFF2-40B4-BE49-F238E27FC236}">
                    <a16:creationId xmlns:a16="http://schemas.microsoft.com/office/drawing/2014/main" id="{FE20FEBE-168D-4852-9A99-9AC2A3139CFF}"/>
                  </a:ext>
                </a:extLst>
              </p:cNvPr>
              <p:cNvGraphicFramePr>
                <a:graphicFrameLocks noGrp="1"/>
              </p:cNvGraphicFramePr>
              <p:nvPr>
                <p:extLst>
                  <p:ext uri="{D42A27DB-BD31-4B8C-83A1-F6EECF244321}">
                    <p14:modId xmlns:p14="http://schemas.microsoft.com/office/powerpoint/2010/main" val="2848696046"/>
                  </p:ext>
                </p:extLst>
              </p:nvPr>
            </p:nvGraphicFramePr>
            <p:xfrm>
              <a:off x="1107974" y="2965117"/>
              <a:ext cx="7687470" cy="2598461"/>
            </p:xfrm>
            <a:graphic>
              <a:graphicData uri="http://schemas.openxmlformats.org/drawingml/2006/table">
                <a:tbl>
                  <a:tblPr firstRow="1" bandRow="1">
                    <a:tableStyleId>{9D7B26C5-4107-4FEC-AEDC-1716B250A1EF}</a:tableStyleId>
                  </a:tblPr>
                  <a:tblGrid>
                    <a:gridCol w="855297">
                      <a:extLst>
                        <a:ext uri="{9D8B030D-6E8A-4147-A177-3AD203B41FA5}">
                          <a16:colId xmlns:a16="http://schemas.microsoft.com/office/drawing/2014/main" val="846133080"/>
                        </a:ext>
                      </a:extLst>
                    </a:gridCol>
                    <a:gridCol w="914400">
                      <a:extLst>
                        <a:ext uri="{9D8B030D-6E8A-4147-A177-3AD203B41FA5}">
                          <a16:colId xmlns:a16="http://schemas.microsoft.com/office/drawing/2014/main" val="3372193989"/>
                        </a:ext>
                      </a:extLst>
                    </a:gridCol>
                    <a:gridCol w="941294">
                      <a:extLst>
                        <a:ext uri="{9D8B030D-6E8A-4147-A177-3AD203B41FA5}">
                          <a16:colId xmlns:a16="http://schemas.microsoft.com/office/drawing/2014/main" val="3285680019"/>
                        </a:ext>
                      </a:extLst>
                    </a:gridCol>
                    <a:gridCol w="887506">
                      <a:extLst>
                        <a:ext uri="{9D8B030D-6E8A-4147-A177-3AD203B41FA5}">
                          <a16:colId xmlns:a16="http://schemas.microsoft.com/office/drawing/2014/main" val="1889723962"/>
                        </a:ext>
                      </a:extLst>
                    </a:gridCol>
                    <a:gridCol w="1066800">
                      <a:extLst>
                        <a:ext uri="{9D8B030D-6E8A-4147-A177-3AD203B41FA5}">
                          <a16:colId xmlns:a16="http://schemas.microsoft.com/office/drawing/2014/main" val="52642937"/>
                        </a:ext>
                      </a:extLst>
                    </a:gridCol>
                    <a:gridCol w="1416423">
                      <a:extLst>
                        <a:ext uri="{9D8B030D-6E8A-4147-A177-3AD203B41FA5}">
                          <a16:colId xmlns:a16="http://schemas.microsoft.com/office/drawing/2014/main" val="3433538887"/>
                        </a:ext>
                      </a:extLst>
                    </a:gridCol>
                    <a:gridCol w="1605750">
                      <a:extLst>
                        <a:ext uri="{9D8B030D-6E8A-4147-A177-3AD203B41FA5}">
                          <a16:colId xmlns:a16="http://schemas.microsoft.com/office/drawing/2014/main" val="95475755"/>
                        </a:ext>
                      </a:extLst>
                    </a:gridCol>
                  </a:tblGrid>
                  <a:tr h="620765">
                    <a:tc>
                      <a:txBody>
                        <a:bodyPr/>
                        <a:lstStyle/>
                        <a:p>
                          <a:pPr/>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𝑨</m:t>
                                </m:r>
                              </m:oMath>
                            </m:oMathPara>
                          </a14:m>
                          <a:endParaRPr kumimoji="1" lang="en-US" altLang="ja-JP" b="1"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𝑩</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m:t>
                                </m:r>
                                <m:r>
                                  <a:rPr kumimoji="1" lang="en-US" altLang="ja-JP" b="1" i="1" smtClean="0">
                                    <a:latin typeface="Cambria Math" panose="02040503050406030204" pitchFamily="18" charset="0"/>
                                  </a:rPr>
                                  <m:t>𝑨</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m:t>
                                </m:r>
                                <m:r>
                                  <a:rPr kumimoji="1" lang="en-US" altLang="ja-JP" b="1" i="1" smtClean="0">
                                    <a:latin typeface="Cambria Math" panose="02040503050406030204" pitchFamily="18" charset="0"/>
                                  </a:rPr>
                                  <m:t>𝑩</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𝑨</m:t>
                                </m:r>
                                <m:r>
                                  <a:rPr kumimoji="1" lang="en-US" altLang="ja-JP" b="1" i="1" smtClean="0">
                                    <a:latin typeface="Cambria Math" panose="02040503050406030204" pitchFamily="18" charset="0"/>
                                  </a:rPr>
                                  <m:t>→</m:t>
                                </m:r>
                                <m:r>
                                  <a:rPr kumimoji="1" lang="en-US" altLang="ja-JP" b="1" i="1" smtClean="0">
                                    <a:latin typeface="Cambria Math" panose="02040503050406030204" pitchFamily="18" charset="0"/>
                                  </a:rPr>
                                  <m:t>𝑩</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d>
                                  <m:dPr>
                                    <m:ctrlPr>
                                      <a:rPr kumimoji="1" lang="en-US" altLang="ja-JP" b="1" i="1" smtClean="0">
                                        <a:latin typeface="Cambria Math" panose="02040503050406030204" pitchFamily="18" charset="0"/>
                                      </a:rPr>
                                    </m:ctrlPr>
                                  </m:dPr>
                                  <m:e>
                                    <m:r>
                                      <a:rPr kumimoji="1" lang="en-US" altLang="ja-JP" b="1" i="1" smtClean="0">
                                        <a:latin typeface="Cambria Math" panose="02040503050406030204" pitchFamily="18" charset="0"/>
                                      </a:rPr>
                                      <m:t>𝑨</m:t>
                                    </m:r>
                                    <m:r>
                                      <a:rPr kumimoji="1" lang="en-US" altLang="ja-JP" b="1" i="1" smtClean="0">
                                        <a:latin typeface="Cambria Math" panose="02040503050406030204" pitchFamily="18" charset="0"/>
                                      </a:rPr>
                                      <m:t>→</m:t>
                                    </m:r>
                                    <m:r>
                                      <a:rPr kumimoji="1" lang="en-US" altLang="ja-JP" b="1" i="1" smtClean="0">
                                        <a:latin typeface="Cambria Math" panose="02040503050406030204" pitchFamily="18" charset="0"/>
                                      </a:rPr>
                                      <m:t>𝑩</m:t>
                                    </m:r>
                                  </m:e>
                                </m:d>
                                <m:r>
                                  <a:rPr kumimoji="1" lang="en-US" altLang="ja-JP" b="1" i="1" smtClean="0">
                                    <a:latin typeface="Cambria Math" panose="02040503050406030204" pitchFamily="18" charset="0"/>
                                  </a:rPr>
                                  <m:t>∧¬</m:t>
                                </m:r>
                                <m:r>
                                  <m:rPr>
                                    <m:sty m:val="p"/>
                                  </m:rPr>
                                  <a:rPr kumimoji="1" lang="en-US" altLang="ja-JP" b="1" i="1" smtClean="0">
                                    <a:latin typeface="Cambria Math" panose="02040503050406030204" pitchFamily="18" charset="0"/>
                                  </a:rPr>
                                  <m:t>B</m:t>
                                </m:r>
                                <m:r>
                                  <a:rPr kumimoji="1" lang="en-US" altLang="ja-JP" b="1" i="1" smtClean="0">
                                    <a:latin typeface="Cambria Math" panose="02040503050406030204" pitchFamily="18" charset="0"/>
                                  </a:rPr>
                                  <m:t> </m:t>
                                </m:r>
                              </m:oMath>
                            </m:oMathPara>
                          </a14:m>
                          <a:endParaRPr kumimoji="1" lang="ja-JP" altLang="en-US" dirty="0"/>
                        </a:p>
                      </a:txBody>
                      <a:tcPr/>
                    </a:tc>
                    <a:tc>
                      <a:txBody>
                        <a:bodyPr/>
                        <a:lstStyle/>
                        <a:p>
                          <a:pPr marL="0" marR="0" lvl="0" indent="0" algn="l" defTabSz="74295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d>
                                  <m:dPr>
                                    <m:ctrlPr>
                                      <a:rPr kumimoji="1" lang="en-US" altLang="ja-JP" b="1" i="1" smtClean="0">
                                        <a:latin typeface="Cambria Math" panose="02040503050406030204" pitchFamily="18" charset="0"/>
                                      </a:rPr>
                                    </m:ctrlPr>
                                  </m:dPr>
                                  <m:e>
                                    <m:r>
                                      <a:rPr kumimoji="1" lang="en-US" altLang="ja-JP" b="1" i="1" smtClean="0">
                                        <a:latin typeface="Cambria Math" panose="02040503050406030204" pitchFamily="18" charset="0"/>
                                      </a:rPr>
                                      <m:t>𝑨</m:t>
                                    </m:r>
                                    <m:r>
                                      <a:rPr kumimoji="1" lang="en-US" altLang="ja-JP" b="1" i="1" smtClean="0">
                                        <a:latin typeface="Cambria Math" panose="02040503050406030204" pitchFamily="18" charset="0"/>
                                      </a:rPr>
                                      <m:t>→</m:t>
                                    </m:r>
                                    <m:r>
                                      <a:rPr kumimoji="1" lang="en-US" altLang="ja-JP" b="1" i="1" smtClean="0">
                                        <a:latin typeface="Cambria Math" panose="02040503050406030204" pitchFamily="18" charset="0"/>
                                      </a:rPr>
                                      <m:t>𝑩</m:t>
                                    </m:r>
                                  </m:e>
                                </m:d>
                                <m:r>
                                  <a:rPr kumimoji="1" lang="en-US" altLang="ja-JP" b="1" i="1" smtClean="0">
                                    <a:latin typeface="Cambria Math" panose="02040503050406030204" pitchFamily="18" charset="0"/>
                                  </a:rPr>
                                  <m:t>∧¬</m:t>
                                </m:r>
                                <m:r>
                                  <m:rPr>
                                    <m:sty m:val="p"/>
                                  </m:rPr>
                                  <a:rPr kumimoji="1" lang="en-US" altLang="ja-JP" b="1" i="1" smtClean="0">
                                    <a:latin typeface="Cambria Math" panose="02040503050406030204" pitchFamily="18" charset="0"/>
                                  </a:rPr>
                                  <m:t>B</m:t>
                                </m:r>
                                <m:r>
                                  <a:rPr kumimoji="1" lang="en-US" altLang="ja-JP" b="1" i="1" smtClean="0">
                                    <a:latin typeface="Cambria Math" panose="02040503050406030204" pitchFamily="18" charset="0"/>
                                  </a:rPr>
                                  <m:t> →¬</m:t>
                                </m:r>
                                <m:r>
                                  <a:rPr kumimoji="1" lang="en-US" altLang="ja-JP" b="1" i="1" smtClean="0">
                                    <a:latin typeface="Cambria Math" panose="02040503050406030204" pitchFamily="18" charset="0"/>
                                  </a:rPr>
                                  <m:t>𝑨</m:t>
                                </m:r>
                              </m:oMath>
                            </m:oMathPara>
                          </a14:m>
                          <a:endParaRPr kumimoji="1" lang="ja-JP" altLang="en-US" dirty="0"/>
                        </a:p>
                      </a:txBody>
                      <a:tcPr/>
                    </a:tc>
                    <a:extLst>
                      <a:ext uri="{0D108BD9-81ED-4DB2-BD59-A6C34878D82A}">
                        <a16:rowId xmlns:a16="http://schemas.microsoft.com/office/drawing/2014/main" val="92219635"/>
                      </a:ext>
                    </a:extLst>
                  </a:tr>
                  <a:tr h="494424">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extLst>
                      <a:ext uri="{0D108BD9-81ED-4DB2-BD59-A6C34878D82A}">
                        <a16:rowId xmlns:a16="http://schemas.microsoft.com/office/drawing/2014/main" val="2929174248"/>
                      </a:ext>
                    </a:extLst>
                  </a:tr>
                  <a:tr h="494424">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extLst>
                      <a:ext uri="{0D108BD9-81ED-4DB2-BD59-A6C34878D82A}">
                        <a16:rowId xmlns:a16="http://schemas.microsoft.com/office/drawing/2014/main" val="4191650728"/>
                      </a:ext>
                    </a:extLst>
                  </a:tr>
                  <a:tr h="494424">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extLst>
                      <a:ext uri="{0D108BD9-81ED-4DB2-BD59-A6C34878D82A}">
                        <a16:rowId xmlns:a16="http://schemas.microsoft.com/office/drawing/2014/main" val="422202118"/>
                      </a:ext>
                    </a:extLst>
                  </a:tr>
                  <a:tr h="494424">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extLst>
                      <a:ext uri="{0D108BD9-81ED-4DB2-BD59-A6C34878D82A}">
                        <a16:rowId xmlns:a16="http://schemas.microsoft.com/office/drawing/2014/main" val="2498483974"/>
                      </a:ext>
                    </a:extLst>
                  </a:tr>
                </a:tbl>
              </a:graphicData>
            </a:graphic>
          </p:graphicFrame>
        </mc:Choice>
        <mc:Fallback xmlns="">
          <p:graphicFrame>
            <p:nvGraphicFramePr>
              <p:cNvPr id="4" name="表 4">
                <a:extLst>
                  <a:ext uri="{FF2B5EF4-FFF2-40B4-BE49-F238E27FC236}">
                    <a16:creationId xmlns:a16="http://schemas.microsoft.com/office/drawing/2014/main" id="{FE20FEBE-168D-4852-9A99-9AC2A3139CFF}"/>
                  </a:ext>
                </a:extLst>
              </p:cNvPr>
              <p:cNvGraphicFramePr>
                <a:graphicFrameLocks noGrp="1"/>
              </p:cNvGraphicFramePr>
              <p:nvPr>
                <p:extLst>
                  <p:ext uri="{D42A27DB-BD31-4B8C-83A1-F6EECF244321}">
                    <p14:modId xmlns:p14="http://schemas.microsoft.com/office/powerpoint/2010/main" val="2848696046"/>
                  </p:ext>
                </p:extLst>
              </p:nvPr>
            </p:nvGraphicFramePr>
            <p:xfrm>
              <a:off x="1107974" y="2965117"/>
              <a:ext cx="7687470" cy="2598461"/>
            </p:xfrm>
            <a:graphic>
              <a:graphicData uri="http://schemas.openxmlformats.org/drawingml/2006/table">
                <a:tbl>
                  <a:tblPr firstRow="1" bandRow="1">
                    <a:tableStyleId>{9D7B26C5-4107-4FEC-AEDC-1716B250A1EF}</a:tableStyleId>
                  </a:tblPr>
                  <a:tblGrid>
                    <a:gridCol w="855297">
                      <a:extLst>
                        <a:ext uri="{9D8B030D-6E8A-4147-A177-3AD203B41FA5}">
                          <a16:colId xmlns:a16="http://schemas.microsoft.com/office/drawing/2014/main" val="846133080"/>
                        </a:ext>
                      </a:extLst>
                    </a:gridCol>
                    <a:gridCol w="914400">
                      <a:extLst>
                        <a:ext uri="{9D8B030D-6E8A-4147-A177-3AD203B41FA5}">
                          <a16:colId xmlns:a16="http://schemas.microsoft.com/office/drawing/2014/main" val="3372193989"/>
                        </a:ext>
                      </a:extLst>
                    </a:gridCol>
                    <a:gridCol w="941294">
                      <a:extLst>
                        <a:ext uri="{9D8B030D-6E8A-4147-A177-3AD203B41FA5}">
                          <a16:colId xmlns:a16="http://schemas.microsoft.com/office/drawing/2014/main" val="3285680019"/>
                        </a:ext>
                      </a:extLst>
                    </a:gridCol>
                    <a:gridCol w="887506">
                      <a:extLst>
                        <a:ext uri="{9D8B030D-6E8A-4147-A177-3AD203B41FA5}">
                          <a16:colId xmlns:a16="http://schemas.microsoft.com/office/drawing/2014/main" val="1889723962"/>
                        </a:ext>
                      </a:extLst>
                    </a:gridCol>
                    <a:gridCol w="1066800">
                      <a:extLst>
                        <a:ext uri="{9D8B030D-6E8A-4147-A177-3AD203B41FA5}">
                          <a16:colId xmlns:a16="http://schemas.microsoft.com/office/drawing/2014/main" val="52642937"/>
                        </a:ext>
                      </a:extLst>
                    </a:gridCol>
                    <a:gridCol w="1416423">
                      <a:extLst>
                        <a:ext uri="{9D8B030D-6E8A-4147-A177-3AD203B41FA5}">
                          <a16:colId xmlns:a16="http://schemas.microsoft.com/office/drawing/2014/main" val="3433538887"/>
                        </a:ext>
                      </a:extLst>
                    </a:gridCol>
                    <a:gridCol w="1605750">
                      <a:extLst>
                        <a:ext uri="{9D8B030D-6E8A-4147-A177-3AD203B41FA5}">
                          <a16:colId xmlns:a16="http://schemas.microsoft.com/office/drawing/2014/main" val="95475755"/>
                        </a:ext>
                      </a:extLst>
                    </a:gridCol>
                  </a:tblGrid>
                  <a:tr h="620765">
                    <a:tc>
                      <a:txBody>
                        <a:bodyPr/>
                        <a:lstStyle/>
                        <a:p>
                          <a:endParaRPr lang="ja-JP"/>
                        </a:p>
                      </a:txBody>
                      <a:tcPr>
                        <a:blipFill>
                          <a:blip r:embed="rId3"/>
                          <a:stretch>
                            <a:fillRect t="-980" r="-802143" b="-319608"/>
                          </a:stretch>
                        </a:blipFill>
                      </a:tcPr>
                    </a:tc>
                    <a:tc>
                      <a:txBody>
                        <a:bodyPr/>
                        <a:lstStyle/>
                        <a:p>
                          <a:endParaRPr lang="ja-JP"/>
                        </a:p>
                      </a:txBody>
                      <a:tcPr>
                        <a:blipFill>
                          <a:blip r:embed="rId3"/>
                          <a:stretch>
                            <a:fillRect l="-92715" t="-980" r="-643709" b="-319608"/>
                          </a:stretch>
                        </a:blipFill>
                      </a:tcPr>
                    </a:tc>
                    <a:tc>
                      <a:txBody>
                        <a:bodyPr/>
                        <a:lstStyle/>
                        <a:p>
                          <a:endParaRPr lang="ja-JP"/>
                        </a:p>
                      </a:txBody>
                      <a:tcPr>
                        <a:blipFill>
                          <a:blip r:embed="rId3"/>
                          <a:stretch>
                            <a:fillRect l="-188961" t="-980" r="-531169" b="-319608"/>
                          </a:stretch>
                        </a:blipFill>
                      </a:tcPr>
                    </a:tc>
                    <a:tc>
                      <a:txBody>
                        <a:bodyPr/>
                        <a:lstStyle/>
                        <a:p>
                          <a:endParaRPr lang="ja-JP"/>
                        </a:p>
                      </a:txBody>
                      <a:tcPr>
                        <a:blipFill>
                          <a:blip r:embed="rId3"/>
                          <a:stretch>
                            <a:fillRect l="-304795" t="-980" r="-460274" b="-319608"/>
                          </a:stretch>
                        </a:blipFill>
                      </a:tcPr>
                    </a:tc>
                    <a:tc>
                      <a:txBody>
                        <a:bodyPr/>
                        <a:lstStyle/>
                        <a:p>
                          <a:endParaRPr lang="ja-JP"/>
                        </a:p>
                      </a:txBody>
                      <a:tcPr>
                        <a:blipFill>
                          <a:blip r:embed="rId3"/>
                          <a:stretch>
                            <a:fillRect l="-337714" t="-980" r="-284000" b="-319608"/>
                          </a:stretch>
                        </a:blipFill>
                      </a:tcPr>
                    </a:tc>
                    <a:tc>
                      <a:txBody>
                        <a:bodyPr/>
                        <a:lstStyle/>
                        <a:p>
                          <a:endParaRPr lang="ja-JP"/>
                        </a:p>
                      </a:txBody>
                      <a:tcPr>
                        <a:blipFill>
                          <a:blip r:embed="rId3"/>
                          <a:stretch>
                            <a:fillRect l="-330172" t="-980" r="-114224" b="-319608"/>
                          </a:stretch>
                        </a:blipFill>
                      </a:tcPr>
                    </a:tc>
                    <a:tc>
                      <a:txBody>
                        <a:bodyPr/>
                        <a:lstStyle/>
                        <a:p>
                          <a:endParaRPr lang="ja-JP"/>
                        </a:p>
                      </a:txBody>
                      <a:tcPr>
                        <a:blipFill>
                          <a:blip r:embed="rId3"/>
                          <a:stretch>
                            <a:fillRect l="-378030" t="-980" r="-379" b="-319608"/>
                          </a:stretch>
                        </a:blipFill>
                      </a:tcPr>
                    </a:tc>
                    <a:extLst>
                      <a:ext uri="{0D108BD9-81ED-4DB2-BD59-A6C34878D82A}">
                        <a16:rowId xmlns:a16="http://schemas.microsoft.com/office/drawing/2014/main" val="92219635"/>
                      </a:ext>
                    </a:extLst>
                  </a:tr>
                  <a:tr h="494424">
                    <a:tc>
                      <a:txBody>
                        <a:bodyPr/>
                        <a:lstStyle/>
                        <a:p>
                          <a:endParaRPr lang="ja-JP"/>
                        </a:p>
                      </a:txBody>
                      <a:tcPr>
                        <a:blipFill>
                          <a:blip r:embed="rId3"/>
                          <a:stretch>
                            <a:fillRect t="-127160" r="-802143" b="-302469"/>
                          </a:stretch>
                        </a:blipFill>
                      </a:tcPr>
                    </a:tc>
                    <a:tc>
                      <a:txBody>
                        <a:bodyPr/>
                        <a:lstStyle/>
                        <a:p>
                          <a:endParaRPr lang="ja-JP"/>
                        </a:p>
                      </a:txBody>
                      <a:tcPr>
                        <a:blipFill>
                          <a:blip r:embed="rId3"/>
                          <a:stretch>
                            <a:fillRect l="-92715" t="-127160" r="-643709" b="-302469"/>
                          </a:stretch>
                        </a:blipFill>
                      </a:tcPr>
                    </a:tc>
                    <a:tc>
                      <a:txBody>
                        <a:bodyPr/>
                        <a:lstStyle/>
                        <a:p>
                          <a:endParaRPr lang="ja-JP"/>
                        </a:p>
                      </a:txBody>
                      <a:tcPr>
                        <a:blipFill>
                          <a:blip r:embed="rId3"/>
                          <a:stretch>
                            <a:fillRect l="-188961" t="-127160" r="-531169" b="-302469"/>
                          </a:stretch>
                        </a:blipFill>
                      </a:tcPr>
                    </a:tc>
                    <a:tc>
                      <a:txBody>
                        <a:bodyPr/>
                        <a:lstStyle/>
                        <a:p>
                          <a:endParaRPr lang="ja-JP"/>
                        </a:p>
                      </a:txBody>
                      <a:tcPr>
                        <a:blipFill>
                          <a:blip r:embed="rId3"/>
                          <a:stretch>
                            <a:fillRect l="-304795" t="-127160" r="-460274" b="-302469"/>
                          </a:stretch>
                        </a:blipFill>
                      </a:tcPr>
                    </a:tc>
                    <a:tc>
                      <a:txBody>
                        <a:bodyPr/>
                        <a:lstStyle/>
                        <a:p>
                          <a:endParaRPr lang="ja-JP"/>
                        </a:p>
                      </a:txBody>
                      <a:tcPr>
                        <a:blipFill>
                          <a:blip r:embed="rId3"/>
                          <a:stretch>
                            <a:fillRect l="-337714" t="-127160" r="-284000" b="-302469"/>
                          </a:stretch>
                        </a:blipFill>
                      </a:tcPr>
                    </a:tc>
                    <a:tc>
                      <a:txBody>
                        <a:bodyPr/>
                        <a:lstStyle/>
                        <a:p>
                          <a:endParaRPr lang="ja-JP"/>
                        </a:p>
                      </a:txBody>
                      <a:tcPr>
                        <a:blipFill>
                          <a:blip r:embed="rId3"/>
                          <a:stretch>
                            <a:fillRect l="-330172" t="-127160" r="-114224" b="-302469"/>
                          </a:stretch>
                        </a:blipFill>
                      </a:tcPr>
                    </a:tc>
                    <a:tc>
                      <a:txBody>
                        <a:bodyPr/>
                        <a:lstStyle/>
                        <a:p>
                          <a:endParaRPr lang="ja-JP"/>
                        </a:p>
                      </a:txBody>
                      <a:tcPr>
                        <a:blipFill>
                          <a:blip r:embed="rId3"/>
                          <a:stretch>
                            <a:fillRect l="-378030" t="-127160" r="-379" b="-302469"/>
                          </a:stretch>
                        </a:blipFill>
                      </a:tcPr>
                    </a:tc>
                    <a:extLst>
                      <a:ext uri="{0D108BD9-81ED-4DB2-BD59-A6C34878D82A}">
                        <a16:rowId xmlns:a16="http://schemas.microsoft.com/office/drawing/2014/main" val="2929174248"/>
                      </a:ext>
                    </a:extLst>
                  </a:tr>
                  <a:tr h="494424">
                    <a:tc>
                      <a:txBody>
                        <a:bodyPr/>
                        <a:lstStyle/>
                        <a:p>
                          <a:endParaRPr lang="ja-JP"/>
                        </a:p>
                      </a:txBody>
                      <a:tcPr>
                        <a:blipFill>
                          <a:blip r:embed="rId3"/>
                          <a:stretch>
                            <a:fillRect t="-224390" r="-802143" b="-198780"/>
                          </a:stretch>
                        </a:blipFill>
                      </a:tcPr>
                    </a:tc>
                    <a:tc>
                      <a:txBody>
                        <a:bodyPr/>
                        <a:lstStyle/>
                        <a:p>
                          <a:endParaRPr lang="ja-JP"/>
                        </a:p>
                      </a:txBody>
                      <a:tcPr>
                        <a:blipFill>
                          <a:blip r:embed="rId3"/>
                          <a:stretch>
                            <a:fillRect l="-92715" t="-224390" r="-643709" b="-198780"/>
                          </a:stretch>
                        </a:blipFill>
                      </a:tcPr>
                    </a:tc>
                    <a:tc>
                      <a:txBody>
                        <a:bodyPr/>
                        <a:lstStyle/>
                        <a:p>
                          <a:endParaRPr lang="ja-JP"/>
                        </a:p>
                      </a:txBody>
                      <a:tcPr>
                        <a:blipFill>
                          <a:blip r:embed="rId3"/>
                          <a:stretch>
                            <a:fillRect l="-188961" t="-224390" r="-531169" b="-198780"/>
                          </a:stretch>
                        </a:blipFill>
                      </a:tcPr>
                    </a:tc>
                    <a:tc>
                      <a:txBody>
                        <a:bodyPr/>
                        <a:lstStyle/>
                        <a:p>
                          <a:endParaRPr lang="ja-JP"/>
                        </a:p>
                      </a:txBody>
                      <a:tcPr>
                        <a:blipFill>
                          <a:blip r:embed="rId3"/>
                          <a:stretch>
                            <a:fillRect l="-304795" t="-224390" r="-460274" b="-198780"/>
                          </a:stretch>
                        </a:blipFill>
                      </a:tcPr>
                    </a:tc>
                    <a:tc>
                      <a:txBody>
                        <a:bodyPr/>
                        <a:lstStyle/>
                        <a:p>
                          <a:endParaRPr lang="ja-JP"/>
                        </a:p>
                      </a:txBody>
                      <a:tcPr>
                        <a:blipFill>
                          <a:blip r:embed="rId3"/>
                          <a:stretch>
                            <a:fillRect l="-337714" t="-224390" r="-284000" b="-198780"/>
                          </a:stretch>
                        </a:blipFill>
                      </a:tcPr>
                    </a:tc>
                    <a:tc>
                      <a:txBody>
                        <a:bodyPr/>
                        <a:lstStyle/>
                        <a:p>
                          <a:endParaRPr lang="ja-JP"/>
                        </a:p>
                      </a:txBody>
                      <a:tcPr>
                        <a:blipFill>
                          <a:blip r:embed="rId3"/>
                          <a:stretch>
                            <a:fillRect l="-330172" t="-224390" r="-114224" b="-198780"/>
                          </a:stretch>
                        </a:blipFill>
                      </a:tcPr>
                    </a:tc>
                    <a:tc>
                      <a:txBody>
                        <a:bodyPr/>
                        <a:lstStyle/>
                        <a:p>
                          <a:endParaRPr lang="ja-JP"/>
                        </a:p>
                      </a:txBody>
                      <a:tcPr>
                        <a:blipFill>
                          <a:blip r:embed="rId3"/>
                          <a:stretch>
                            <a:fillRect l="-378030" t="-224390" r="-379" b="-198780"/>
                          </a:stretch>
                        </a:blipFill>
                      </a:tcPr>
                    </a:tc>
                    <a:extLst>
                      <a:ext uri="{0D108BD9-81ED-4DB2-BD59-A6C34878D82A}">
                        <a16:rowId xmlns:a16="http://schemas.microsoft.com/office/drawing/2014/main" val="4191650728"/>
                      </a:ext>
                    </a:extLst>
                  </a:tr>
                  <a:tr h="494424">
                    <a:tc>
                      <a:txBody>
                        <a:bodyPr/>
                        <a:lstStyle/>
                        <a:p>
                          <a:endParaRPr lang="ja-JP"/>
                        </a:p>
                      </a:txBody>
                      <a:tcPr>
                        <a:blipFill>
                          <a:blip r:embed="rId3"/>
                          <a:stretch>
                            <a:fillRect t="-328395" r="-802143" b="-101235"/>
                          </a:stretch>
                        </a:blipFill>
                      </a:tcPr>
                    </a:tc>
                    <a:tc>
                      <a:txBody>
                        <a:bodyPr/>
                        <a:lstStyle/>
                        <a:p>
                          <a:endParaRPr lang="ja-JP"/>
                        </a:p>
                      </a:txBody>
                      <a:tcPr>
                        <a:blipFill>
                          <a:blip r:embed="rId3"/>
                          <a:stretch>
                            <a:fillRect l="-92715" t="-328395" r="-643709" b="-101235"/>
                          </a:stretch>
                        </a:blipFill>
                      </a:tcPr>
                    </a:tc>
                    <a:tc>
                      <a:txBody>
                        <a:bodyPr/>
                        <a:lstStyle/>
                        <a:p>
                          <a:endParaRPr lang="ja-JP"/>
                        </a:p>
                      </a:txBody>
                      <a:tcPr>
                        <a:blipFill>
                          <a:blip r:embed="rId3"/>
                          <a:stretch>
                            <a:fillRect l="-188961" t="-328395" r="-531169" b="-101235"/>
                          </a:stretch>
                        </a:blipFill>
                      </a:tcPr>
                    </a:tc>
                    <a:tc>
                      <a:txBody>
                        <a:bodyPr/>
                        <a:lstStyle/>
                        <a:p>
                          <a:endParaRPr lang="ja-JP"/>
                        </a:p>
                      </a:txBody>
                      <a:tcPr>
                        <a:blipFill>
                          <a:blip r:embed="rId3"/>
                          <a:stretch>
                            <a:fillRect l="-304795" t="-328395" r="-460274" b="-101235"/>
                          </a:stretch>
                        </a:blipFill>
                      </a:tcPr>
                    </a:tc>
                    <a:tc>
                      <a:txBody>
                        <a:bodyPr/>
                        <a:lstStyle/>
                        <a:p>
                          <a:endParaRPr lang="ja-JP"/>
                        </a:p>
                      </a:txBody>
                      <a:tcPr>
                        <a:blipFill>
                          <a:blip r:embed="rId3"/>
                          <a:stretch>
                            <a:fillRect l="-337714" t="-328395" r="-284000" b="-101235"/>
                          </a:stretch>
                        </a:blipFill>
                      </a:tcPr>
                    </a:tc>
                    <a:tc>
                      <a:txBody>
                        <a:bodyPr/>
                        <a:lstStyle/>
                        <a:p>
                          <a:endParaRPr lang="ja-JP"/>
                        </a:p>
                      </a:txBody>
                      <a:tcPr>
                        <a:blipFill>
                          <a:blip r:embed="rId3"/>
                          <a:stretch>
                            <a:fillRect l="-330172" t="-328395" r="-114224" b="-101235"/>
                          </a:stretch>
                        </a:blipFill>
                      </a:tcPr>
                    </a:tc>
                    <a:tc>
                      <a:txBody>
                        <a:bodyPr/>
                        <a:lstStyle/>
                        <a:p>
                          <a:endParaRPr lang="ja-JP"/>
                        </a:p>
                      </a:txBody>
                      <a:tcPr>
                        <a:blipFill>
                          <a:blip r:embed="rId3"/>
                          <a:stretch>
                            <a:fillRect l="-378030" t="-328395" r="-379" b="-101235"/>
                          </a:stretch>
                        </a:blipFill>
                      </a:tcPr>
                    </a:tc>
                    <a:extLst>
                      <a:ext uri="{0D108BD9-81ED-4DB2-BD59-A6C34878D82A}">
                        <a16:rowId xmlns:a16="http://schemas.microsoft.com/office/drawing/2014/main" val="422202118"/>
                      </a:ext>
                    </a:extLst>
                  </a:tr>
                  <a:tr h="494424">
                    <a:tc>
                      <a:txBody>
                        <a:bodyPr/>
                        <a:lstStyle/>
                        <a:p>
                          <a:endParaRPr lang="ja-JP"/>
                        </a:p>
                      </a:txBody>
                      <a:tcPr>
                        <a:blipFill>
                          <a:blip r:embed="rId3"/>
                          <a:stretch>
                            <a:fillRect t="-428395" r="-802143" b="-1235"/>
                          </a:stretch>
                        </a:blipFill>
                      </a:tcPr>
                    </a:tc>
                    <a:tc>
                      <a:txBody>
                        <a:bodyPr/>
                        <a:lstStyle/>
                        <a:p>
                          <a:endParaRPr lang="ja-JP"/>
                        </a:p>
                      </a:txBody>
                      <a:tcPr>
                        <a:blipFill>
                          <a:blip r:embed="rId3"/>
                          <a:stretch>
                            <a:fillRect l="-92715" t="-428395" r="-643709" b="-1235"/>
                          </a:stretch>
                        </a:blipFill>
                      </a:tcPr>
                    </a:tc>
                    <a:tc>
                      <a:txBody>
                        <a:bodyPr/>
                        <a:lstStyle/>
                        <a:p>
                          <a:endParaRPr lang="ja-JP"/>
                        </a:p>
                      </a:txBody>
                      <a:tcPr>
                        <a:blipFill>
                          <a:blip r:embed="rId3"/>
                          <a:stretch>
                            <a:fillRect l="-188961" t="-428395" r="-531169" b="-1235"/>
                          </a:stretch>
                        </a:blipFill>
                      </a:tcPr>
                    </a:tc>
                    <a:tc>
                      <a:txBody>
                        <a:bodyPr/>
                        <a:lstStyle/>
                        <a:p>
                          <a:endParaRPr lang="ja-JP"/>
                        </a:p>
                      </a:txBody>
                      <a:tcPr>
                        <a:blipFill>
                          <a:blip r:embed="rId3"/>
                          <a:stretch>
                            <a:fillRect l="-304795" t="-428395" r="-460274" b="-1235"/>
                          </a:stretch>
                        </a:blipFill>
                      </a:tcPr>
                    </a:tc>
                    <a:tc>
                      <a:txBody>
                        <a:bodyPr/>
                        <a:lstStyle/>
                        <a:p>
                          <a:endParaRPr lang="ja-JP"/>
                        </a:p>
                      </a:txBody>
                      <a:tcPr>
                        <a:blipFill>
                          <a:blip r:embed="rId3"/>
                          <a:stretch>
                            <a:fillRect l="-337714" t="-428395" r="-284000" b="-1235"/>
                          </a:stretch>
                        </a:blipFill>
                      </a:tcPr>
                    </a:tc>
                    <a:tc>
                      <a:txBody>
                        <a:bodyPr/>
                        <a:lstStyle/>
                        <a:p>
                          <a:endParaRPr lang="ja-JP"/>
                        </a:p>
                      </a:txBody>
                      <a:tcPr>
                        <a:blipFill>
                          <a:blip r:embed="rId3"/>
                          <a:stretch>
                            <a:fillRect l="-330172" t="-428395" r="-114224" b="-1235"/>
                          </a:stretch>
                        </a:blipFill>
                      </a:tcPr>
                    </a:tc>
                    <a:tc>
                      <a:txBody>
                        <a:bodyPr/>
                        <a:lstStyle/>
                        <a:p>
                          <a:endParaRPr lang="ja-JP"/>
                        </a:p>
                      </a:txBody>
                      <a:tcPr>
                        <a:blipFill>
                          <a:blip r:embed="rId3"/>
                          <a:stretch>
                            <a:fillRect l="-378030" t="-428395" r="-379" b="-1235"/>
                          </a:stretch>
                        </a:blipFill>
                      </a:tcPr>
                    </a:tc>
                    <a:extLst>
                      <a:ext uri="{0D108BD9-81ED-4DB2-BD59-A6C34878D82A}">
                        <a16:rowId xmlns:a16="http://schemas.microsoft.com/office/drawing/2014/main" val="2498483974"/>
                      </a:ext>
                    </a:extLst>
                  </a:tr>
                </a:tbl>
              </a:graphicData>
            </a:graphic>
          </p:graphicFrame>
        </mc:Fallback>
      </mc:AlternateContent>
    </p:spTree>
    <p:extLst>
      <p:ext uri="{BB962C8B-B14F-4D97-AF65-F5344CB8AC3E}">
        <p14:creationId xmlns:p14="http://schemas.microsoft.com/office/powerpoint/2010/main" val="39736368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A6D0E-3E04-42E4-9FD6-F6B23B41F4B6}"/>
              </a:ext>
            </a:extLst>
          </p:cNvPr>
          <p:cNvSpPr>
            <a:spLocks noGrp="1"/>
          </p:cNvSpPr>
          <p:nvPr>
            <p:ph type="title"/>
          </p:nvPr>
        </p:nvSpPr>
        <p:spPr/>
        <p:txBody>
          <a:bodyPr/>
          <a:lstStyle/>
          <a:p>
            <a:r>
              <a:rPr lang="ja-JP" altLang="en-US" dirty="0"/>
              <a:t>モーダストレンスの真理値表</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CB75191F-2C5C-4435-8E6B-18BAAD3D644B}"/>
                  </a:ext>
                </a:extLst>
              </p:cNvPr>
              <p:cNvSpPr>
                <a:spLocks noGrp="1"/>
              </p:cNvSpPr>
              <p:nvPr>
                <p:ph idx="1"/>
              </p:nvPr>
            </p:nvSpPr>
            <p:spPr/>
            <p:txBody>
              <a:bodyPr/>
              <a:lstStyle/>
              <a:p>
                <a:r>
                  <a:rPr kumimoji="1" lang="ja-JP" altLang="en-US" dirty="0"/>
                  <a:t>この真理値表から、</a:t>
                </a:r>
                <a14:m>
                  <m:oMath xmlns:m="http://schemas.openxmlformats.org/officeDocument/2006/math">
                    <m:r>
                      <a:rPr lang="ja-JP" altLang="en-US" b="1" i="1" dirty="0">
                        <a:latin typeface="Cambria Math" panose="02040503050406030204" pitchFamily="18" charset="0"/>
                      </a:rPr>
                      <m:t>論理式</m:t>
                    </m:r>
                    <m:r>
                      <a:rPr lang="ja-JP" altLang="en-US" b="1" i="1" dirty="0" smtClean="0">
                        <a:latin typeface="Cambria Math" panose="02040503050406030204" pitchFamily="18" charset="0"/>
                      </a:rPr>
                      <m:t>：</m:t>
                    </m:r>
                    <m:r>
                      <a:rPr lang="en-US" altLang="ja-JP" b="1" i="1" dirty="0" smtClean="0">
                        <a:latin typeface="Cambria Math" panose="02040503050406030204" pitchFamily="18" charset="0"/>
                      </a:rPr>
                      <m:t>(</m:t>
                    </m:r>
                    <m:d>
                      <m:dPr>
                        <m:ctrlPr>
                          <a:rPr kumimoji="1" lang="en-US" altLang="ja-JP" b="1" i="1" smtClean="0">
                            <a:latin typeface="Cambria Math" panose="02040503050406030204" pitchFamily="18" charset="0"/>
                          </a:rPr>
                        </m:ctrlPr>
                      </m:dPr>
                      <m:e>
                        <m:r>
                          <a:rPr kumimoji="1" lang="en-US" altLang="ja-JP" b="1" i="1" smtClean="0">
                            <a:latin typeface="Cambria Math" panose="02040503050406030204" pitchFamily="18" charset="0"/>
                          </a:rPr>
                          <m:t>𝑨</m:t>
                        </m:r>
                        <m:r>
                          <a:rPr kumimoji="1" lang="en-US" altLang="ja-JP" b="1" i="1" smtClean="0">
                            <a:latin typeface="Cambria Math" panose="02040503050406030204" pitchFamily="18" charset="0"/>
                          </a:rPr>
                          <m:t>→</m:t>
                        </m:r>
                        <m:r>
                          <a:rPr kumimoji="1" lang="en-US" altLang="ja-JP" b="1" i="1" smtClean="0">
                            <a:latin typeface="Cambria Math" panose="02040503050406030204" pitchFamily="18" charset="0"/>
                          </a:rPr>
                          <m:t>𝑩</m:t>
                        </m:r>
                      </m:e>
                    </m:d>
                    <m:r>
                      <a:rPr kumimoji="1" lang="en-US" altLang="ja-JP" b="1" i="1" smtClean="0">
                        <a:latin typeface="Cambria Math" panose="02040503050406030204" pitchFamily="18" charset="0"/>
                      </a:rPr>
                      <m:t>∧¬</m:t>
                    </m:r>
                    <m:r>
                      <m:rPr>
                        <m:sty m:val="p"/>
                      </m:rPr>
                      <a:rPr kumimoji="1" lang="en-US" altLang="ja-JP" b="1" i="1" smtClean="0">
                        <a:latin typeface="Cambria Math" panose="02040503050406030204" pitchFamily="18" charset="0"/>
                      </a:rPr>
                      <m:t>B</m:t>
                    </m:r>
                    <m:r>
                      <a:rPr kumimoji="1" lang="en-US" altLang="ja-JP" b="1" i="1" smtClean="0">
                        <a:latin typeface="Cambria Math" panose="02040503050406030204" pitchFamily="18" charset="0"/>
                      </a:rPr>
                      <m:t> )→¬</m:t>
                    </m:r>
                    <m:r>
                      <a:rPr kumimoji="1" lang="en-US" altLang="ja-JP" b="1" i="1" smtClean="0">
                        <a:latin typeface="Cambria Math" panose="02040503050406030204" pitchFamily="18" charset="0"/>
                      </a:rPr>
                      <m:t>𝑨</m:t>
                    </m:r>
                    <m:r>
                      <a:rPr lang="ja-JP" altLang="en-US" b="1" i="1">
                        <a:latin typeface="Cambria Math" panose="02040503050406030204" pitchFamily="18" charset="0"/>
                      </a:rPr>
                      <m:t>に関して</m:t>
                    </m:r>
                  </m:oMath>
                </a14:m>
                <a:r>
                  <a:rPr lang="ja-JP" altLang="en-US" dirty="0"/>
                  <a:t>リテラルの真理値によらず恒真（トートロジー）であることを確認した。</a:t>
                </a:r>
                <a:endParaRPr lang="en-US" altLang="ja-JP" dirty="0"/>
              </a:p>
              <a:p>
                <a:endParaRPr lang="en-US" altLang="ja-JP" dirty="0"/>
              </a:p>
              <a:p>
                <a:r>
                  <a:rPr lang="ja-JP" altLang="en-US" dirty="0"/>
                  <a:t>このことから、任意の論理式</a:t>
                </a:r>
                <a14:m>
                  <m:oMath xmlns:m="http://schemas.openxmlformats.org/officeDocument/2006/math">
                    <m:r>
                      <a:rPr lang="en-US" altLang="ja-JP" b="0" i="1" smtClean="0">
                        <a:latin typeface="Cambria Math" panose="02040503050406030204" pitchFamily="18" charset="0"/>
                      </a:rPr>
                      <m:t>𝐴</m:t>
                    </m:r>
                    <m:r>
                      <a:rPr lang="en-US" altLang="ja-JP" b="0" i="1" smtClean="0">
                        <a:latin typeface="Cambria Math" panose="02040503050406030204" pitchFamily="18" charset="0"/>
                      </a:rPr>
                      <m:t>,</m:t>
                    </m:r>
                    <m:r>
                      <a:rPr lang="en-US" altLang="ja-JP" b="0" i="1" smtClean="0">
                        <a:latin typeface="Cambria Math" panose="02040503050406030204" pitchFamily="18" charset="0"/>
                      </a:rPr>
                      <m:t>𝐵</m:t>
                    </m:r>
                  </m:oMath>
                </a14:m>
                <a:r>
                  <a:rPr lang="ja-JP" altLang="en-US" dirty="0"/>
                  <a:t>に関して、次の推論規則が導かれる。</a:t>
                </a:r>
                <a:endParaRPr lang="en-US" altLang="ja-JP" dirty="0"/>
              </a:p>
              <a:p>
                <a:pPr marL="0" indent="0">
                  <a:buNone/>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𝐴</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𝐵</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𝐵</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𝐴</m:t>
                      </m:r>
                    </m:oMath>
                  </m:oMathPara>
                </a14:m>
                <a:endParaRPr kumimoji="1" lang="ja-JP" altLang="en-US" dirty="0"/>
              </a:p>
              <a:p>
                <a:endParaRPr lang="en-US" altLang="ja-JP" dirty="0"/>
              </a:p>
              <a:p>
                <a:r>
                  <a:rPr lang="ja-JP" altLang="en-US" dirty="0"/>
                  <a:t>この式をモーダストレンスないしは、後件否定と呼ぶ。</a:t>
                </a:r>
                <a:endParaRPr lang="en-US" altLang="ja-JP" dirty="0"/>
              </a:p>
              <a:p>
                <a:endParaRPr kumimoji="1" lang="en-US" altLang="ja-JP" dirty="0"/>
              </a:p>
            </p:txBody>
          </p:sp>
        </mc:Choice>
        <mc:Fallback>
          <p:sp>
            <p:nvSpPr>
              <p:cNvPr id="3" name="コンテンツ プレースホルダー 2">
                <a:extLst>
                  <a:ext uri="{FF2B5EF4-FFF2-40B4-BE49-F238E27FC236}">
                    <a16:creationId xmlns:a16="http://schemas.microsoft.com/office/drawing/2014/main" id="{CB75191F-2C5C-4435-8E6B-18BAAD3D644B}"/>
                  </a:ext>
                </a:extLst>
              </p:cNvPr>
              <p:cNvSpPr>
                <a:spLocks noGrp="1" noRot="1" noChangeAspect="1" noMove="1" noResize="1" noEditPoints="1" noAdjustHandles="1" noChangeArrowheads="1" noChangeShapeType="1" noTextEdit="1"/>
              </p:cNvSpPr>
              <p:nvPr>
                <p:ph idx="1"/>
              </p:nvPr>
            </p:nvSpPr>
            <p:spPr>
              <a:blipFill>
                <a:blip r:embed="rId2"/>
                <a:stretch>
                  <a:fillRect l="-1061" t="-154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7170958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FE24DF-4030-43E8-9394-C40001713D2D}"/>
              </a:ext>
            </a:extLst>
          </p:cNvPr>
          <p:cNvSpPr>
            <a:spLocks noGrp="1"/>
          </p:cNvSpPr>
          <p:nvPr>
            <p:ph type="title"/>
          </p:nvPr>
        </p:nvSpPr>
        <p:spPr/>
        <p:txBody>
          <a:bodyPr/>
          <a:lstStyle/>
          <a:p>
            <a:r>
              <a:rPr kumimoji="1" lang="ja-JP" altLang="en-US" dirty="0"/>
              <a:t>例題：モーダストレンス</a:t>
            </a:r>
            <a:r>
              <a:rPr kumimoji="1" lang="en-US" altLang="ja-JP" dirty="0"/>
              <a:t>	</a:t>
            </a:r>
            <a:endParaRPr kumimoji="1" lang="ja-JP" altLang="en-US" dirty="0"/>
          </a:p>
        </p:txBody>
      </p:sp>
      <p:sp>
        <p:nvSpPr>
          <p:cNvPr id="3" name="コンテンツ プレースホルダー 2">
            <a:extLst>
              <a:ext uri="{FF2B5EF4-FFF2-40B4-BE49-F238E27FC236}">
                <a16:creationId xmlns:a16="http://schemas.microsoft.com/office/drawing/2014/main" id="{168A7205-E3AC-44DD-9C04-674A0B6F48A9}"/>
              </a:ext>
            </a:extLst>
          </p:cNvPr>
          <p:cNvSpPr>
            <a:spLocks noGrp="1"/>
          </p:cNvSpPr>
          <p:nvPr>
            <p:ph idx="1"/>
          </p:nvPr>
        </p:nvSpPr>
        <p:spPr/>
        <p:txBody>
          <a:bodyPr/>
          <a:lstStyle/>
          <a:p>
            <a:r>
              <a:rPr kumimoji="1" lang="ja-JP" altLang="en-US" dirty="0"/>
              <a:t>次の問題文の推論について考える。</a:t>
            </a:r>
            <a:endParaRPr kumimoji="1" lang="en-US" altLang="ja-JP" dirty="0"/>
          </a:p>
          <a:p>
            <a:r>
              <a:rPr lang="ja-JP" altLang="en-US" dirty="0"/>
              <a:t>問題文：</a:t>
            </a:r>
            <a:endParaRPr kumimoji="1" lang="en-US" altLang="ja-JP" dirty="0"/>
          </a:p>
          <a:p>
            <a:pPr lvl="1"/>
            <a:r>
              <a:rPr lang="ja-JP" altLang="en-US" dirty="0"/>
              <a:t>彼が窃盗事件の犯人ならば、被害者から盗んだものは彼が所持しているはずである。しかし、彼は被害者の盗まれた物を所持していなかった。したがって彼は犯人ではない。</a:t>
            </a:r>
            <a:endParaRPr lang="en-US" altLang="ja-JP" dirty="0"/>
          </a:p>
          <a:p>
            <a:endParaRPr lang="en-US" altLang="ja-JP" dirty="0"/>
          </a:p>
          <a:p>
            <a:r>
              <a:rPr lang="ja-JP" altLang="en-US" dirty="0"/>
              <a:t>この問題の推論手続きを示し、モーダストレンスによりその推論の妥当性を示せ。</a:t>
            </a:r>
            <a:endParaRPr kumimoji="1" lang="ja-JP" altLang="en-US" dirty="0"/>
          </a:p>
        </p:txBody>
      </p:sp>
    </p:spTree>
    <p:extLst>
      <p:ext uri="{BB962C8B-B14F-4D97-AF65-F5344CB8AC3E}">
        <p14:creationId xmlns:p14="http://schemas.microsoft.com/office/powerpoint/2010/main" val="10140893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AFD9C2-6C7D-4D1C-9A4F-F4B53D23388F}"/>
              </a:ext>
            </a:extLst>
          </p:cNvPr>
          <p:cNvSpPr>
            <a:spLocks noGrp="1"/>
          </p:cNvSpPr>
          <p:nvPr>
            <p:ph type="title"/>
          </p:nvPr>
        </p:nvSpPr>
        <p:spPr/>
        <p:txBody>
          <a:bodyPr/>
          <a:lstStyle/>
          <a:p>
            <a:r>
              <a:rPr lang="ja-JP" altLang="en-US" dirty="0"/>
              <a:t>解答例（</a:t>
            </a:r>
            <a:r>
              <a:rPr lang="en-US" altLang="ja-JP" dirty="0"/>
              <a:t>1/2</a:t>
            </a:r>
            <a:r>
              <a:rPr lang="ja-JP" altLang="en-US" dirty="0"/>
              <a:t>）</a:t>
            </a:r>
            <a:r>
              <a:rPr kumimoji="1" lang="ja-JP" altLang="en-US" dirty="0"/>
              <a:t>：モーダストレンス</a:t>
            </a:r>
            <a:r>
              <a:rPr kumimoji="1" lang="en-US" altLang="ja-JP" dirty="0"/>
              <a:t>	</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49E0C310-55A6-4963-868E-E635829FF1BB}"/>
                  </a:ext>
                </a:extLst>
              </p:cNvPr>
              <p:cNvSpPr>
                <a:spLocks noGrp="1"/>
              </p:cNvSpPr>
              <p:nvPr>
                <p:ph idx="1"/>
              </p:nvPr>
            </p:nvSpPr>
            <p:spPr/>
            <p:txBody>
              <a:bodyPr/>
              <a:lstStyle/>
              <a:p>
                <a:r>
                  <a:rPr kumimoji="1" lang="ja-JP" altLang="en-US" dirty="0"/>
                  <a:t>命題変数</a:t>
                </a:r>
                <a14:m>
                  <m:oMath xmlns:m="http://schemas.openxmlformats.org/officeDocument/2006/math">
                    <m:r>
                      <a:rPr kumimoji="1" lang="en-US" altLang="ja-JP" b="0" i="1" smtClean="0">
                        <a:latin typeface="Cambria Math" panose="02040503050406030204" pitchFamily="18" charset="0"/>
                      </a:rPr>
                      <m:t>𝐴</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𝐵</m:t>
                    </m:r>
                  </m:oMath>
                </a14:m>
                <a:r>
                  <a:rPr kumimoji="1" lang="ja-JP" altLang="en-US" dirty="0"/>
                  <a:t>を次のように定める。</a:t>
                </a:r>
                <a:endParaRPr kumimoji="1" lang="en-US" altLang="ja-JP" dirty="0"/>
              </a:p>
              <a:p>
                <a:pPr lvl="1"/>
                <a14:m>
                  <m:oMath xmlns:m="http://schemas.openxmlformats.org/officeDocument/2006/math">
                    <m:r>
                      <a:rPr kumimoji="1" lang="en-US" altLang="ja-JP" b="0" i="1" smtClean="0">
                        <a:latin typeface="Cambria Math" panose="02040503050406030204" pitchFamily="18" charset="0"/>
                      </a:rPr>
                      <m:t>𝐴</m:t>
                    </m:r>
                    <m:r>
                      <a:rPr lang="ja-JP" altLang="en-US" i="1">
                        <a:latin typeface="Cambria Math" panose="02040503050406030204" pitchFamily="18" charset="0"/>
                      </a:rPr>
                      <m:t>：</m:t>
                    </m:r>
                  </m:oMath>
                </a14:m>
                <a:r>
                  <a:rPr kumimoji="1" lang="ja-JP" altLang="en-US" dirty="0"/>
                  <a:t>彼は窃盗事件の犯人である。</a:t>
                </a:r>
                <a:endParaRPr kumimoji="1" lang="en-US" altLang="ja-JP" dirty="0"/>
              </a:p>
              <a:p>
                <a:pPr lvl="1"/>
                <a14:m>
                  <m:oMath xmlns:m="http://schemas.openxmlformats.org/officeDocument/2006/math">
                    <m:r>
                      <a:rPr kumimoji="1" lang="en-US" altLang="ja-JP" b="0" i="1" smtClean="0">
                        <a:latin typeface="Cambria Math" panose="02040503050406030204" pitchFamily="18" charset="0"/>
                      </a:rPr>
                      <m:t>𝐵</m:t>
                    </m:r>
                    <m:r>
                      <a:rPr lang="ja-JP" altLang="en-US" i="1">
                        <a:latin typeface="Cambria Math" panose="02040503050406030204" pitchFamily="18" charset="0"/>
                      </a:rPr>
                      <m:t>：</m:t>
                    </m:r>
                  </m:oMath>
                </a14:m>
                <a:r>
                  <a:rPr kumimoji="1" lang="ja-JP" altLang="en-US" dirty="0"/>
                  <a:t>彼は被害者の盗まれた物を所持していた。</a:t>
                </a:r>
                <a:endParaRPr kumimoji="1" lang="en-US" altLang="ja-JP" dirty="0"/>
              </a:p>
              <a:p>
                <a:r>
                  <a:rPr lang="ja-JP" altLang="en-US" dirty="0"/>
                  <a:t>問題文は以下のように定式化できる。</a:t>
                </a:r>
                <a:endParaRPr lang="en-US" altLang="ja-JP" dirty="0"/>
              </a:p>
              <a:p>
                <a:pPr lvl="1"/>
                <a14:m>
                  <m:oMath xmlns:m="http://schemas.openxmlformats.org/officeDocument/2006/math">
                    <m:d>
                      <m:dPr>
                        <m:begChr m:val="{"/>
                        <m:endChr m:val="}"/>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𝐴</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𝐵</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𝐵</m:t>
                        </m:r>
                      </m:e>
                    </m:d>
                    <m:r>
                      <a:rPr lang="en-US" altLang="ja-JP" i="1">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𝐴</m:t>
                    </m:r>
                  </m:oMath>
                </a14:m>
                <a:r>
                  <a:rPr lang="ja-JP" altLang="en-US" dirty="0"/>
                  <a:t>　</a:t>
                </a:r>
                <a:r>
                  <a:rPr lang="ja-JP" altLang="en-US" sz="1050" dirty="0"/>
                  <a:t>☜ </a:t>
                </a:r>
                <a14:m>
                  <m:oMath xmlns:m="http://schemas.openxmlformats.org/officeDocument/2006/math">
                    <m:r>
                      <a:rPr lang="ja-JP" altLang="en-US" sz="1050" i="1" smtClean="0">
                        <a:latin typeface="Cambria Math" panose="02040503050406030204" pitchFamily="18" charset="0"/>
                      </a:rPr>
                      <m:t>∴</m:t>
                    </m:r>
                    <m:r>
                      <a:rPr lang="ja-JP" altLang="en-US" sz="1050" i="1">
                        <a:latin typeface="Cambria Math" panose="02040503050406030204" pitchFamily="18" charset="0"/>
                      </a:rPr>
                      <m:t>は</m:t>
                    </m:r>
                  </m:oMath>
                </a14:m>
                <a:r>
                  <a:rPr lang="ja-JP" altLang="en-US" sz="1050" dirty="0"/>
                  <a:t>「ゆえに、したがって」の意</a:t>
                </a:r>
                <a:endParaRPr lang="en-US" altLang="ja-JP" sz="1050" dirty="0"/>
              </a:p>
              <a:p>
                <a:pPr lvl="1"/>
                <a14:m>
                  <m:oMath xmlns:m="http://schemas.openxmlformats.org/officeDocument/2006/math">
                    <m:r>
                      <a:rPr kumimoji="1" lang="en-US" altLang="ja-JP" b="0" i="1" smtClean="0">
                        <a:latin typeface="Cambria Math" panose="02040503050406030204" pitchFamily="18" charset="0"/>
                      </a:rPr>
                      <m:t>𝐴</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𝐵</m:t>
                    </m:r>
                  </m:oMath>
                </a14:m>
                <a:r>
                  <a:rPr kumimoji="1" lang="ja-JP" altLang="en-US" dirty="0"/>
                  <a:t>：</a:t>
                </a:r>
                <a:r>
                  <a:rPr lang="ja-JP" altLang="en-US" dirty="0"/>
                  <a:t>彼が窃盗事件の犯人ならば、被害者から盗んだものは彼が所持しているはずである。</a:t>
                </a:r>
                <a:endParaRPr lang="en-US" altLang="ja-JP" dirty="0"/>
              </a:p>
              <a:p>
                <a:pPr lvl="1"/>
                <a14:m>
                  <m:oMath xmlns:m="http://schemas.openxmlformats.org/officeDocument/2006/math">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𝐵</m:t>
                    </m:r>
                    <m:r>
                      <a:rPr lang="ja-JP" altLang="en-US" i="1">
                        <a:latin typeface="Cambria Math" panose="02040503050406030204" pitchFamily="18" charset="0"/>
                      </a:rPr>
                      <m:t>：</m:t>
                    </m:r>
                  </m:oMath>
                </a14:m>
                <a:r>
                  <a:rPr lang="ja-JP" altLang="en-US" dirty="0"/>
                  <a:t>彼は被害者の盗まれた物を所持していなかった。</a:t>
                </a:r>
                <a:endParaRPr lang="en-US" altLang="ja-JP" dirty="0"/>
              </a:p>
              <a:p>
                <a:pPr lvl="1"/>
                <a14:m>
                  <m:oMath xmlns:m="http://schemas.openxmlformats.org/officeDocument/2006/math">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𝐴</m:t>
                    </m:r>
                    <m:r>
                      <a:rPr lang="ja-JP" altLang="en-US" i="1">
                        <a:latin typeface="Cambria Math" panose="02040503050406030204" pitchFamily="18" charset="0"/>
                      </a:rPr>
                      <m:t>：</m:t>
                    </m:r>
                  </m:oMath>
                </a14:m>
                <a:r>
                  <a:rPr lang="ja-JP" altLang="en-US" dirty="0"/>
                  <a:t>彼は犯人ではない。</a:t>
                </a:r>
                <a:endParaRPr kumimoji="1" lang="en-US" altLang="ja-JP" dirty="0"/>
              </a:p>
              <a:p>
                <a:endParaRPr kumimoji="1" lang="en-US" altLang="ja-JP" dirty="0"/>
              </a:p>
            </p:txBody>
          </p:sp>
        </mc:Choice>
        <mc:Fallback>
          <p:sp>
            <p:nvSpPr>
              <p:cNvPr id="3" name="コンテンツ プレースホルダー 2">
                <a:extLst>
                  <a:ext uri="{FF2B5EF4-FFF2-40B4-BE49-F238E27FC236}">
                    <a16:creationId xmlns:a16="http://schemas.microsoft.com/office/drawing/2014/main" id="{49E0C310-55A6-4963-868E-E635829FF1BB}"/>
                  </a:ext>
                </a:extLst>
              </p:cNvPr>
              <p:cNvSpPr>
                <a:spLocks noGrp="1" noRot="1" noChangeAspect="1" noMove="1" noResize="1" noEditPoints="1" noAdjustHandles="1" noChangeArrowheads="1" noChangeShapeType="1" noTextEdit="1"/>
              </p:cNvSpPr>
              <p:nvPr>
                <p:ph idx="1"/>
              </p:nvPr>
            </p:nvSpPr>
            <p:spPr>
              <a:blipFill>
                <a:blip r:embed="rId2"/>
                <a:stretch>
                  <a:fillRect l="-1061" t="-1549" r="-76"/>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985062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グループ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642937"/>
            <a:ext cx="9906002" cy="5572126"/>
            <a:chOff x="0" y="-1"/>
            <a:chExt cx="12192003" cy="6858001"/>
          </a:xfrm>
        </p:grpSpPr>
        <p:sp useBgFill="1">
          <p:nvSpPr>
            <p:cNvPr id="175" name="長方形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sz="1463" noProof="1">
                <a:latin typeface="Meiryo UI" panose="020B0604030504040204" pitchFamily="50" charset="-128"/>
                <a:ea typeface="Meiryo UI" panose="020B0604030504040204" pitchFamily="50" charset="-128"/>
              </a:endParaRPr>
            </a:p>
          </p:txBody>
        </p:sp>
        <p:pic>
          <p:nvPicPr>
            <p:cNvPr id="176" name="画像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4" name="画像 3" descr="回路基板のクローズアップ">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4547" y="642946"/>
            <a:ext cx="6141315" cy="5572117"/>
          </a:xfrm>
          <a:prstGeom prst="rect">
            <a:avLst/>
          </a:prstGeom>
        </p:spPr>
      </p:pic>
      <p:grpSp>
        <p:nvGrpSpPr>
          <p:cNvPr id="178" name="グループ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42938"/>
            <a:ext cx="1872854" cy="5572126"/>
            <a:chOff x="0" y="0"/>
            <a:chExt cx="2305051" cy="6858001"/>
          </a:xfrm>
          <a:solidFill>
            <a:schemeClr val="tx1">
              <a:alpha val="70000"/>
            </a:schemeClr>
          </a:solidFill>
          <a:effectLst/>
        </p:grpSpPr>
        <p:sp>
          <p:nvSpPr>
            <p:cNvPr id="179" name="長方形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0" name="フリーフォーム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1" name="フリーフォーム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2" name="長方形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3" name="フリーフォーム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4" name="フリーフォーム(F)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5" name="フリーフォーム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6" name="フリーフォーム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7" name="フリーフォーム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8" name="フリーフォーム(F)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9" name="フリーフォーム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0" name="フリーフォーム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1" name="フリーフォーム(F)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2" name="フリーフォーム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3" name="フリーフォーム(F)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4" name="フリーフォーム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5" name="フリーフォーム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6" name="フリーフォーム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7" name="フリーフォーム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8" name="フリーフォーム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9" name="フリーフォーム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0" name="フリーフォーム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1" name="フリーフォーム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2" name="フリーフォーム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3" name="フリーフォーム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4" name="フリーフォーム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5" name="フリーフォーム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6" name="フリーフォーム(F)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7" name="長方形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08" name="フリーフォーム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9" name="フリーフォーム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0" name="フリーフォーム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1" name="フリーフォーム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2" name="フリーフォーム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3" name="フリーフォーム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4" name="フリーフォーム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5" name="フリーフォーム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6" name="フリーフォーム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7" name="フリーフォーム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8" name="フリーフォーム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9" name="長方形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20" name="フリーフォーム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1" name="フリーフォーム(F)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2" name="フリーフォーム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3" name="フリーフォーム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4" name="フリーフォーム(F)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5" name="フリーフォーム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6" name="フリーフォーム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7" name="フリーフォーム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8" name="フリーフォーム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9" name="フリーフォーム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0" name="フリーフォーム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1" name="フリーフォーム(F)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2" name="フリーフォーム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grpSp>
      <p:sp>
        <p:nvSpPr>
          <p:cNvPr id="2" name="タイトル 1">
            <a:extLst>
              <a:ext uri="{FF2B5EF4-FFF2-40B4-BE49-F238E27FC236}">
                <a16:creationId xmlns:a16="http://schemas.microsoft.com/office/drawing/2014/main" id="{0A6BCF94-F108-4D92-8C4F-CD9273947A31}"/>
              </a:ext>
            </a:extLst>
          </p:cNvPr>
          <p:cNvSpPr>
            <a:spLocks noGrp="1"/>
          </p:cNvSpPr>
          <p:nvPr>
            <p:ph type="title"/>
          </p:nvPr>
        </p:nvSpPr>
        <p:spPr>
          <a:xfrm>
            <a:off x="6469547" y="1145483"/>
            <a:ext cx="2506474" cy="1201338"/>
          </a:xfrm>
        </p:spPr>
        <p:txBody>
          <a:bodyPr rtlCol="0">
            <a:normAutofit/>
          </a:bodyPr>
          <a:lstStyle/>
          <a:p>
            <a:r>
              <a:rPr lang="ja-JP" altLang="en-US" sz="2600" noProof="1"/>
              <a:t>概要・目的</a:t>
            </a:r>
          </a:p>
        </p:txBody>
      </p:sp>
      <p:sp>
        <p:nvSpPr>
          <p:cNvPr id="3" name="コンテンツ プレースホルダー 2">
            <a:extLst>
              <a:ext uri="{FF2B5EF4-FFF2-40B4-BE49-F238E27FC236}">
                <a16:creationId xmlns:a16="http://schemas.microsoft.com/office/drawing/2014/main" id="{78399AB7-9E36-4EAD-B44A-9E0CEA24AACE}"/>
              </a:ext>
            </a:extLst>
          </p:cNvPr>
          <p:cNvSpPr>
            <a:spLocks noGrp="1"/>
          </p:cNvSpPr>
          <p:nvPr>
            <p:ph idx="1"/>
          </p:nvPr>
        </p:nvSpPr>
        <p:spPr>
          <a:xfrm>
            <a:off x="6469547" y="2471291"/>
            <a:ext cx="2506475" cy="2877643"/>
          </a:xfrm>
        </p:spPr>
        <p:txBody>
          <a:bodyPr rtlCol="0">
            <a:normAutofit/>
          </a:bodyPr>
          <a:lstStyle/>
          <a:p>
            <a:pPr rtl="0">
              <a:lnSpc>
                <a:spcPct val="110000"/>
              </a:lnSpc>
            </a:pPr>
            <a:r>
              <a:rPr lang="ja-JP" altLang="en-US" sz="1300" noProof="1"/>
              <a:t>この資料は第３回の講義内容「命題論理の推論」に関する補助教材である。</a:t>
            </a:r>
            <a:endParaRPr lang="en-US" altLang="ja-JP" sz="1300" noProof="1"/>
          </a:p>
          <a:p>
            <a:pPr rtl="0">
              <a:lnSpc>
                <a:spcPct val="110000"/>
              </a:lnSpc>
            </a:pPr>
            <a:r>
              <a:rPr lang="ja-JP" altLang="en-US" sz="1300" noProof="1"/>
              <a:t>この資料では「モデル論と証明論」に関する補足説明、「モーダスポーネンス」に関する補足説明を行う。</a:t>
            </a:r>
            <a:endParaRPr lang="en-US" altLang="ja-JP" sz="1300" noProof="1"/>
          </a:p>
          <a:p>
            <a:pPr rtl="0">
              <a:lnSpc>
                <a:spcPct val="110000"/>
              </a:lnSpc>
            </a:pPr>
            <a:r>
              <a:rPr lang="ja-JP" altLang="en-US" sz="1300" noProof="1"/>
              <a:t>モーダストレンスに関しては例題を載せた。</a:t>
            </a:r>
            <a:endParaRPr lang="en-US" altLang="ja-JP" sz="1300" noProof="1"/>
          </a:p>
          <a:p>
            <a:pPr rtl="0">
              <a:lnSpc>
                <a:spcPct val="110000"/>
              </a:lnSpc>
            </a:pPr>
            <a:r>
              <a:rPr lang="ja-JP" altLang="en-US" sz="1300" noProof="1"/>
              <a:t>この資料は論理と計算２の最終課題として作成されたものである。</a:t>
            </a:r>
          </a:p>
        </p:txBody>
      </p:sp>
    </p:spTree>
    <p:extLst>
      <p:ext uri="{BB962C8B-B14F-4D97-AF65-F5344CB8AC3E}">
        <p14:creationId xmlns:p14="http://schemas.microsoft.com/office/powerpoint/2010/main" val="109484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624B4BB-8B0D-4A9D-B9C0-1563DF5CF504}"/>
              </a:ext>
            </a:extLst>
          </p:cNvPr>
          <p:cNvSpPr>
            <a:spLocks noGrp="1"/>
          </p:cNvSpPr>
          <p:nvPr>
            <p:ph type="title"/>
          </p:nvPr>
        </p:nvSpPr>
        <p:spPr/>
        <p:txBody>
          <a:bodyPr/>
          <a:lstStyle/>
          <a:p>
            <a:r>
              <a:rPr lang="ja-JP" altLang="en-US" dirty="0"/>
              <a:t>解答例</a:t>
            </a:r>
            <a:r>
              <a:rPr lang="en-US" altLang="ja-JP" dirty="0"/>
              <a:t>(2/2)</a:t>
            </a:r>
            <a:r>
              <a:rPr kumimoji="1" lang="ja-JP" altLang="en-US" dirty="0"/>
              <a:t>：モーダストレンス</a:t>
            </a:r>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BF5D8F52-26FE-414D-BDBF-E734FEE949FB}"/>
                  </a:ext>
                </a:extLst>
              </p:cNvPr>
              <p:cNvSpPr>
                <a:spLocks noGrp="1"/>
              </p:cNvSpPr>
              <p:nvPr>
                <p:ph idx="1"/>
              </p:nvPr>
            </p:nvSpPr>
            <p:spPr/>
            <p:txBody>
              <a:bodyPr/>
              <a:lstStyle/>
              <a:p>
                <a:r>
                  <a:rPr kumimoji="1" lang="ja-JP" altLang="en-US" dirty="0"/>
                  <a:t>モーダストレンスより、上記の推論は妥当性を有する。</a:t>
                </a:r>
                <a:endParaRPr kumimoji="1" lang="en-US" altLang="ja-JP" dirty="0"/>
              </a:p>
              <a:p>
                <a:r>
                  <a:rPr lang="ja-JP" altLang="en-US" dirty="0"/>
                  <a:t>したがって、下記の推論規則</a:t>
                </a:r>
                <a:r>
                  <a:rPr kumimoji="1" lang="ja-JP" altLang="en-US" dirty="0"/>
                  <a:t>は成立する。</a:t>
                </a:r>
                <a:endParaRPr lang="en-US" altLang="ja-JP" dirty="0"/>
              </a:p>
              <a:p>
                <a:pPr marL="0" indent="0">
                  <a:buNone/>
                </a:pPr>
                <a14:m>
                  <m:oMathPara xmlns:m="http://schemas.openxmlformats.org/officeDocument/2006/math">
                    <m:oMathParaPr>
                      <m:jc m:val="centerGroup"/>
                    </m:oMathParaPr>
                    <m:oMath xmlns:m="http://schemas.openxmlformats.org/officeDocument/2006/math">
                      <m:d>
                        <m:dPr>
                          <m:begChr m:val="{"/>
                          <m:endChr m:val="}"/>
                          <m:ctrlPr>
                            <a:rPr lang="en-US" altLang="ja-JP" b="0" i="0" smtClean="0">
                              <a:latin typeface="Cambria Math" panose="02040503050406030204" pitchFamily="18" charset="0"/>
                            </a:rPr>
                          </m:ctrlPr>
                        </m:dPr>
                        <m:e>
                          <m:r>
                            <a:rPr lang="en-US" altLang="ja-JP" b="0" i="1" smtClean="0">
                              <a:latin typeface="Cambria Math" panose="02040503050406030204" pitchFamily="18" charset="0"/>
                            </a:rPr>
                            <m:t>𝐴</m:t>
                          </m:r>
                          <m:r>
                            <a:rPr lang="en-US" altLang="ja-JP" b="0" i="1" smtClean="0">
                              <a:latin typeface="Cambria Math" panose="02040503050406030204" pitchFamily="18" charset="0"/>
                            </a:rPr>
                            <m:t>→</m:t>
                          </m:r>
                          <m:r>
                            <a:rPr lang="en-US" altLang="ja-JP" b="0" i="1" smtClean="0">
                              <a:latin typeface="Cambria Math" panose="02040503050406030204" pitchFamily="18" charset="0"/>
                            </a:rPr>
                            <m:t>𝐵</m:t>
                          </m:r>
                          <m:r>
                            <a:rPr lang="en-US" altLang="ja-JP" b="0" i="1" smtClean="0">
                              <a:latin typeface="Cambria Math" panose="02040503050406030204" pitchFamily="18" charset="0"/>
                            </a:rPr>
                            <m:t>, ¬</m:t>
                          </m:r>
                          <m:r>
                            <a:rPr lang="en-US" altLang="ja-JP" b="0" i="1" smtClean="0">
                              <a:latin typeface="Cambria Math" panose="02040503050406030204" pitchFamily="18" charset="0"/>
                            </a:rPr>
                            <m:t>𝐵</m:t>
                          </m:r>
                        </m:e>
                      </m:d>
                      <m:r>
                        <a:rPr lang="en-US" altLang="ja-JP" b="0" i="1" smtClean="0">
                          <a:latin typeface="Cambria Math" panose="02040503050406030204" pitchFamily="18" charset="0"/>
                        </a:rPr>
                        <m:t>⊨¬</m:t>
                      </m:r>
                      <m:r>
                        <a:rPr lang="en-US" altLang="ja-JP" b="0" i="1" smtClean="0">
                          <a:latin typeface="Cambria Math" panose="02040503050406030204" pitchFamily="18" charset="0"/>
                        </a:rPr>
                        <m:t>𝐴</m:t>
                      </m:r>
                      <m:r>
                        <a:rPr lang="en-US" altLang="ja-JP" b="0" i="1" smtClean="0">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①</m:t>
                      </m:r>
                    </m:oMath>
                  </m:oMathPara>
                </a14:m>
                <a:endParaRPr kumimoji="1" lang="en-US" altLang="ja-JP" dirty="0"/>
              </a:p>
              <a:p>
                <a:r>
                  <a:rPr kumimoji="1" lang="ja-JP" altLang="en-US" dirty="0"/>
                  <a:t>よって、</a:t>
                </a:r>
                <a14:m>
                  <m:oMath xmlns:m="http://schemas.openxmlformats.org/officeDocument/2006/math">
                    <m:r>
                      <a:rPr kumimoji="1" lang="en-US" altLang="ja-JP" b="0" i="1" smtClean="0">
                        <a:latin typeface="Cambria Math" panose="02040503050406030204" pitchFamily="18" charset="0"/>
                      </a:rPr>
                      <m:t>¬</m:t>
                    </m:r>
                    <m:r>
                      <m:rPr>
                        <m:sty m:val="p"/>
                      </m:rPr>
                      <a:rPr kumimoji="1" lang="en-US" altLang="ja-JP" b="0" i="1" smtClean="0">
                        <a:latin typeface="Cambria Math" panose="02040503050406030204" pitchFamily="18" charset="0"/>
                      </a:rPr>
                      <m:t>A</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𝑡𝑟𝑢𝑒</m:t>
                    </m:r>
                    <m:r>
                      <a:rPr lang="ja-JP" altLang="en-US" i="1">
                        <a:latin typeface="Cambria Math" panose="02040503050406030204" pitchFamily="18" charset="0"/>
                      </a:rPr>
                      <m:t>すなわち「</m:t>
                    </m:r>
                    <m:r>
                      <a:rPr lang="ja-JP" altLang="en-US" i="1" smtClean="0">
                        <a:latin typeface="Cambria Math" panose="02040503050406030204" pitchFamily="18" charset="0"/>
                      </a:rPr>
                      <m:t>彼は</m:t>
                    </m:r>
                    <m:r>
                      <a:rPr lang="ja-JP" altLang="en-US" i="1">
                        <a:latin typeface="Cambria Math" panose="02040503050406030204" pitchFamily="18" charset="0"/>
                      </a:rPr>
                      <m:t>窃盗事件の</m:t>
                    </m:r>
                    <m:r>
                      <a:rPr lang="ja-JP" altLang="en-US" i="1" smtClean="0">
                        <a:latin typeface="Cambria Math" panose="02040503050406030204" pitchFamily="18" charset="0"/>
                      </a:rPr>
                      <m:t>犯人である</m:t>
                    </m:r>
                    <m:r>
                      <a:rPr lang="ja-JP" altLang="en-US" i="1">
                        <a:latin typeface="Cambria Math" panose="02040503050406030204" pitchFamily="18" charset="0"/>
                      </a:rPr>
                      <m:t>」</m:t>
                    </m:r>
                    <m:r>
                      <a:rPr lang="ja-JP" altLang="en-US" i="1" smtClean="0">
                        <a:latin typeface="Cambria Math" panose="02040503050406030204" pitchFamily="18" charset="0"/>
                      </a:rPr>
                      <m:t>の否定形</m:t>
                    </m:r>
                  </m:oMath>
                </a14:m>
                <a:r>
                  <a:rPr lang="ja-JP" altLang="en-US" dirty="0"/>
                  <a:t>「彼は窃盗事件の犯人ではない」と結論が導かれる。</a:t>
                </a:r>
                <a:endParaRPr kumimoji="1" lang="en-US" altLang="ja-JP" dirty="0"/>
              </a:p>
              <a:p>
                <a:pPr marL="0" indent="0">
                  <a:buNone/>
                </a:pPr>
                <a:r>
                  <a:rPr lang="ja-JP" altLang="en-US" dirty="0"/>
                  <a:t>（終）</a:t>
                </a:r>
                <a:endParaRPr kumimoji="1" lang="en-US" altLang="ja-JP" dirty="0"/>
              </a:p>
              <a:p>
                <a:pPr marL="0" indent="0">
                  <a:buNone/>
                </a:pPr>
                <a:endParaRPr kumimoji="1" lang="ja-JP" altLang="en-US" dirty="0"/>
              </a:p>
            </p:txBody>
          </p:sp>
        </mc:Choice>
        <mc:Fallback>
          <p:sp>
            <p:nvSpPr>
              <p:cNvPr id="3" name="コンテンツ プレースホルダー 2">
                <a:extLst>
                  <a:ext uri="{FF2B5EF4-FFF2-40B4-BE49-F238E27FC236}">
                    <a16:creationId xmlns:a16="http://schemas.microsoft.com/office/drawing/2014/main" id="{BF5D8F52-26FE-414D-BDBF-E734FEE949FB}"/>
                  </a:ext>
                </a:extLst>
              </p:cNvPr>
              <p:cNvSpPr>
                <a:spLocks noGrp="1" noRot="1" noChangeAspect="1" noMove="1" noResize="1" noEditPoints="1" noAdjustHandles="1" noChangeArrowheads="1" noChangeShapeType="1" noTextEdit="1"/>
              </p:cNvSpPr>
              <p:nvPr>
                <p:ph idx="1"/>
              </p:nvPr>
            </p:nvSpPr>
            <p:spPr>
              <a:blipFill>
                <a:blip r:embed="rId2"/>
                <a:stretch>
                  <a:fillRect l="-1061" t="-1549" r="-758"/>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18069250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33D63D-FDBA-4290-9E4C-33291781AF71}"/>
              </a:ext>
            </a:extLst>
          </p:cNvPr>
          <p:cNvSpPr>
            <a:spLocks noGrp="1"/>
          </p:cNvSpPr>
          <p:nvPr>
            <p:ph type="title"/>
          </p:nvPr>
        </p:nvSpPr>
        <p:spPr/>
        <p:txBody>
          <a:bodyPr/>
          <a:lstStyle/>
          <a:p>
            <a:r>
              <a:rPr kumimoji="1" lang="ja-JP" altLang="en-US" dirty="0"/>
              <a:t>解答例の説明（</a:t>
            </a:r>
            <a:r>
              <a:rPr kumimoji="1" lang="en-US" altLang="ja-JP" dirty="0"/>
              <a:t>1/3</a:t>
            </a:r>
            <a:r>
              <a:rPr kumimoji="1" lang="ja-JP" altLang="en-US" dirty="0"/>
              <a:t>）：モーダストレンス</a:t>
            </a:r>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DE563826-2172-4C9A-BFC3-98BDCFBB3BA4}"/>
                  </a:ext>
                </a:extLst>
              </p:cNvPr>
              <p:cNvSpPr>
                <a:spLocks noGrp="1"/>
              </p:cNvSpPr>
              <p:nvPr>
                <p:ph idx="1"/>
              </p:nvPr>
            </p:nvSpPr>
            <p:spPr>
              <a:xfrm>
                <a:off x="927398" y="2249486"/>
                <a:ext cx="8048624" cy="4203071"/>
              </a:xfrm>
            </p:spPr>
            <p:txBody>
              <a:bodyPr>
                <a:normAutofit/>
              </a:bodyPr>
              <a:lstStyle/>
              <a:p>
                <a:r>
                  <a:rPr kumimoji="1" lang="ja-JP" altLang="en-US" b="0" dirty="0"/>
                  <a:t>論理式</a:t>
                </a:r>
                <a14:m>
                  <m:oMath xmlns:m="http://schemas.openxmlformats.org/officeDocument/2006/math">
                    <m:r>
                      <a:rPr lang="ja-JP" altLang="en-US" i="1" dirty="0">
                        <a:latin typeface="Cambria Math" panose="02040503050406030204" pitchFamily="18" charset="0"/>
                      </a:rPr>
                      <m:t>「</m:t>
                    </m:r>
                    <m:r>
                      <a:rPr kumimoji="1" lang="en-US" altLang="ja-JP" b="0" i="1" smtClean="0">
                        <a:latin typeface="Cambria Math" panose="02040503050406030204" pitchFamily="18" charset="0"/>
                      </a:rPr>
                      <m:t>𝐴</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𝐵</m:t>
                    </m:r>
                    <m:r>
                      <a:rPr lang="ja-JP" altLang="en-US" i="1">
                        <a:latin typeface="Cambria Math" panose="02040503050406030204" pitchFamily="18" charset="0"/>
                      </a:rPr>
                      <m:t>」と</m:t>
                    </m:r>
                    <m:r>
                      <a:rPr lang="ja-JP" altLang="en-US" i="1" smtClean="0">
                        <a:latin typeface="Cambria Math" panose="02040503050406030204" pitchFamily="18" charset="0"/>
                      </a:rPr>
                      <m:t>「</m:t>
                    </m:r>
                    <m:r>
                      <a:rPr lang="en-US" altLang="ja-JP" b="0" i="1" smtClean="0">
                        <a:latin typeface="Cambria Math" panose="02040503050406030204" pitchFamily="18" charset="0"/>
                      </a:rPr>
                      <m:t>¬</m:t>
                    </m:r>
                    <m:r>
                      <a:rPr lang="en-US" altLang="ja-JP" b="0" i="1" smtClean="0">
                        <a:latin typeface="Cambria Math" panose="02040503050406030204" pitchFamily="18" charset="0"/>
                      </a:rPr>
                      <m:t>𝐴</m:t>
                    </m:r>
                    <m:r>
                      <a:rPr lang="ja-JP" altLang="en-US" i="1">
                        <a:latin typeface="Cambria Math" panose="02040503050406030204" pitchFamily="18" charset="0"/>
                      </a:rPr>
                      <m:t>」</m:t>
                    </m:r>
                  </m:oMath>
                </a14:m>
                <a:r>
                  <a:rPr kumimoji="1" lang="ja-JP" altLang="en-US" b="0" dirty="0"/>
                  <a:t>が両方とも</a:t>
                </a:r>
                <a14:m>
                  <m:oMath xmlns:m="http://schemas.openxmlformats.org/officeDocument/2006/math">
                    <m:r>
                      <a:rPr kumimoji="1" lang="en-US" altLang="ja-JP" b="0" i="1" smtClean="0">
                        <a:latin typeface="Cambria Math" panose="02040503050406030204" pitchFamily="18" charset="0"/>
                      </a:rPr>
                      <m:t>𝑡𝑟𝑢𝑒</m:t>
                    </m:r>
                  </m:oMath>
                </a14:m>
                <a:r>
                  <a:rPr kumimoji="1" lang="ja-JP" altLang="en-US" b="0" dirty="0"/>
                  <a:t>である場合、</a:t>
                </a:r>
                <a14:m>
                  <m:oMath xmlns:m="http://schemas.openxmlformats.org/officeDocument/2006/math">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𝐵</m:t>
                    </m:r>
                  </m:oMath>
                </a14:m>
                <a:r>
                  <a:rPr kumimoji="1" lang="ja-JP" altLang="en-US" b="0" dirty="0"/>
                  <a:t>は常に</a:t>
                </a:r>
                <a14:m>
                  <m:oMath xmlns:m="http://schemas.openxmlformats.org/officeDocument/2006/math">
                    <m:r>
                      <a:rPr kumimoji="1" lang="en-US" altLang="ja-JP" b="0" i="1" smtClean="0">
                        <a:latin typeface="Cambria Math" panose="02040503050406030204" pitchFamily="18" charset="0"/>
                      </a:rPr>
                      <m:t>𝑡𝑟𝑢𝑒</m:t>
                    </m:r>
                    <m:r>
                      <a:rPr lang="ja-JP" altLang="en-US" i="1">
                        <a:latin typeface="Cambria Math" panose="02040503050406030204" pitchFamily="18" charset="0"/>
                      </a:rPr>
                      <m:t>となる</m:t>
                    </m:r>
                  </m:oMath>
                </a14:m>
                <a:r>
                  <a:rPr kumimoji="1" lang="ja-JP" altLang="en-US" b="0" dirty="0"/>
                  <a:t>。</a:t>
                </a:r>
                <a:endParaRPr kumimoji="1" lang="en-US" altLang="ja-JP" b="0" dirty="0"/>
              </a:p>
              <a:p>
                <a:pPr lvl="1"/>
                <a:r>
                  <a:rPr lang="ja-JP" altLang="en-US" dirty="0"/>
                  <a:t>真理値表より明らか</a:t>
                </a:r>
                <a:endParaRPr lang="en-US" altLang="ja-JP" dirty="0"/>
              </a:p>
              <a:p>
                <a:pPr lvl="1"/>
                <a:endParaRPr kumimoji="1" lang="en-US" altLang="ja-JP" b="0" dirty="0"/>
              </a:p>
              <a:p>
                <a:pPr lvl="1"/>
                <a:endParaRPr lang="en-US" altLang="ja-JP" dirty="0"/>
              </a:p>
              <a:p>
                <a:pPr lvl="1"/>
                <a:endParaRPr kumimoji="1" lang="en-US" altLang="ja-JP" b="0" dirty="0"/>
              </a:p>
              <a:p>
                <a:pPr lvl="1"/>
                <a:endParaRPr lang="en-US" altLang="ja-JP" dirty="0"/>
              </a:p>
              <a:p>
                <a:pPr lvl="1"/>
                <a:endParaRPr kumimoji="1" lang="en-US" altLang="ja-JP" b="0" dirty="0"/>
              </a:p>
            </p:txBody>
          </p:sp>
        </mc:Choice>
        <mc:Fallback>
          <p:sp>
            <p:nvSpPr>
              <p:cNvPr id="3" name="コンテンツ プレースホルダー 2">
                <a:extLst>
                  <a:ext uri="{FF2B5EF4-FFF2-40B4-BE49-F238E27FC236}">
                    <a16:creationId xmlns:a16="http://schemas.microsoft.com/office/drawing/2014/main" id="{DE563826-2172-4C9A-BFC3-98BDCFBB3BA4}"/>
                  </a:ext>
                </a:extLst>
              </p:cNvPr>
              <p:cNvSpPr>
                <a:spLocks noGrp="1" noRot="1" noChangeAspect="1" noMove="1" noResize="1" noEditPoints="1" noAdjustHandles="1" noChangeArrowheads="1" noChangeShapeType="1" noTextEdit="1"/>
              </p:cNvSpPr>
              <p:nvPr>
                <p:ph idx="1"/>
              </p:nvPr>
            </p:nvSpPr>
            <p:spPr>
              <a:xfrm>
                <a:off x="927398" y="2249486"/>
                <a:ext cx="8048624" cy="4203071"/>
              </a:xfrm>
              <a:blipFill>
                <a:blip r:embed="rId2"/>
                <a:stretch>
                  <a:fillRect l="-1061" t="-1306"/>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graphicFrame>
            <p:nvGraphicFramePr>
              <p:cNvPr id="4" name="表 4">
                <a:extLst>
                  <a:ext uri="{FF2B5EF4-FFF2-40B4-BE49-F238E27FC236}">
                    <a16:creationId xmlns:a16="http://schemas.microsoft.com/office/drawing/2014/main" id="{60406D97-7FDC-4487-892D-D88006AC07FE}"/>
                  </a:ext>
                </a:extLst>
              </p:cNvPr>
              <p:cNvGraphicFramePr>
                <a:graphicFrameLocks noGrp="1"/>
              </p:cNvGraphicFramePr>
              <p:nvPr>
                <p:extLst>
                  <p:ext uri="{D42A27DB-BD31-4B8C-83A1-F6EECF244321}">
                    <p14:modId xmlns:p14="http://schemas.microsoft.com/office/powerpoint/2010/main" val="336953200"/>
                  </p:ext>
                </p:extLst>
              </p:nvPr>
            </p:nvGraphicFramePr>
            <p:xfrm>
              <a:off x="2308744" y="3234371"/>
              <a:ext cx="5285930" cy="1571945"/>
            </p:xfrm>
            <a:graphic>
              <a:graphicData uri="http://schemas.openxmlformats.org/drawingml/2006/table">
                <a:tbl>
                  <a:tblPr firstRow="1" bandRow="1">
                    <a:tableStyleId>{9D7B26C5-4107-4FEC-AEDC-1716B250A1EF}</a:tableStyleId>
                  </a:tblPr>
                  <a:tblGrid>
                    <a:gridCol w="1057186">
                      <a:extLst>
                        <a:ext uri="{9D8B030D-6E8A-4147-A177-3AD203B41FA5}">
                          <a16:colId xmlns:a16="http://schemas.microsoft.com/office/drawing/2014/main" val="2906116673"/>
                        </a:ext>
                      </a:extLst>
                    </a:gridCol>
                    <a:gridCol w="1057186">
                      <a:extLst>
                        <a:ext uri="{9D8B030D-6E8A-4147-A177-3AD203B41FA5}">
                          <a16:colId xmlns:a16="http://schemas.microsoft.com/office/drawing/2014/main" val="2279642421"/>
                        </a:ext>
                      </a:extLst>
                    </a:gridCol>
                    <a:gridCol w="1057186">
                      <a:extLst>
                        <a:ext uri="{9D8B030D-6E8A-4147-A177-3AD203B41FA5}">
                          <a16:colId xmlns:a16="http://schemas.microsoft.com/office/drawing/2014/main" val="407504071"/>
                        </a:ext>
                      </a:extLst>
                    </a:gridCol>
                    <a:gridCol w="1057186">
                      <a:extLst>
                        <a:ext uri="{9D8B030D-6E8A-4147-A177-3AD203B41FA5}">
                          <a16:colId xmlns:a16="http://schemas.microsoft.com/office/drawing/2014/main" val="162133965"/>
                        </a:ext>
                      </a:extLst>
                    </a:gridCol>
                    <a:gridCol w="1057186">
                      <a:extLst>
                        <a:ext uri="{9D8B030D-6E8A-4147-A177-3AD203B41FA5}">
                          <a16:colId xmlns:a16="http://schemas.microsoft.com/office/drawing/2014/main" val="741989784"/>
                        </a:ext>
                      </a:extLst>
                    </a:gridCol>
                  </a:tblGrid>
                  <a:tr h="286037">
                    <a:tc>
                      <a:txBody>
                        <a:bodyPr/>
                        <a:lstStyle/>
                        <a:p>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𝑨</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𝑩</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𝑨</m:t>
                                </m:r>
                                <m:r>
                                  <a:rPr kumimoji="1" lang="en-US" altLang="ja-JP" b="1" i="1" smtClean="0">
                                    <a:latin typeface="Cambria Math" panose="02040503050406030204" pitchFamily="18" charset="0"/>
                                  </a:rPr>
                                  <m:t>→</m:t>
                                </m:r>
                                <m:r>
                                  <a:rPr kumimoji="1" lang="en-US" altLang="ja-JP" b="1" i="1" smtClean="0">
                                    <a:latin typeface="Cambria Math" panose="02040503050406030204" pitchFamily="18" charset="0"/>
                                  </a:rPr>
                                  <m:t>𝑩</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m:t>
                                </m:r>
                                <m:r>
                                  <a:rPr kumimoji="1" lang="en-US" altLang="ja-JP" b="1" i="1" smtClean="0">
                                    <a:latin typeface="Cambria Math" panose="02040503050406030204" pitchFamily="18" charset="0"/>
                                  </a:rPr>
                                  <m:t>𝑨</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1" i="1" smtClean="0">
                                    <a:latin typeface="Cambria Math" panose="02040503050406030204" pitchFamily="18" charset="0"/>
                                  </a:rPr>
                                  <m:t>¬</m:t>
                                </m:r>
                                <m:r>
                                  <m:rPr>
                                    <m:sty m:val="p"/>
                                  </m:rPr>
                                  <a:rPr kumimoji="1" lang="en-US" altLang="ja-JP" b="1" i="1" smtClean="0">
                                    <a:latin typeface="Cambria Math" panose="02040503050406030204" pitchFamily="18" charset="0"/>
                                  </a:rPr>
                                  <m:t>B</m:t>
                                </m:r>
                              </m:oMath>
                            </m:oMathPara>
                          </a14:m>
                          <a:endParaRPr kumimoji="1" lang="ja-JP" altLang="en-US" dirty="0"/>
                        </a:p>
                      </a:txBody>
                      <a:tcPr/>
                    </a:tc>
                    <a:extLst>
                      <a:ext uri="{0D108BD9-81ED-4DB2-BD59-A6C34878D82A}">
                        <a16:rowId xmlns:a16="http://schemas.microsoft.com/office/drawing/2014/main" val="967412064"/>
                      </a:ext>
                    </a:extLst>
                  </a:tr>
                  <a:tr h="299463">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extLst>
                      <a:ext uri="{0D108BD9-81ED-4DB2-BD59-A6C34878D82A}">
                        <a16:rowId xmlns:a16="http://schemas.microsoft.com/office/drawing/2014/main" val="2426959363"/>
                      </a:ext>
                    </a:extLst>
                  </a:tr>
                  <a:tr h="299463">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extLst>
                      <a:ext uri="{0D108BD9-81ED-4DB2-BD59-A6C34878D82A}">
                        <a16:rowId xmlns:a16="http://schemas.microsoft.com/office/drawing/2014/main" val="3451497293"/>
                      </a:ext>
                    </a:extLst>
                  </a:tr>
                  <a:tr h="299463">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extLst>
                      <a:ext uri="{0D108BD9-81ED-4DB2-BD59-A6C34878D82A}">
                        <a16:rowId xmlns:a16="http://schemas.microsoft.com/office/drawing/2014/main" val="2384862426"/>
                      </a:ext>
                    </a:extLst>
                  </a:tr>
                  <a:tr h="299463">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𝑓𝑎𝑙𝑠𝑒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tc>
                      <a:txBody>
                        <a:bodyPr/>
                        <a:lstStyle/>
                        <a:p>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𝑡𝑟𝑢𝑒</m:t>
                                </m:r>
                              </m:oMath>
                            </m:oMathPara>
                          </a14:m>
                          <a:endParaRPr kumimoji="1" lang="ja-JP" altLang="en-US" dirty="0"/>
                        </a:p>
                      </a:txBody>
                      <a:tcPr/>
                    </a:tc>
                    <a:extLst>
                      <a:ext uri="{0D108BD9-81ED-4DB2-BD59-A6C34878D82A}">
                        <a16:rowId xmlns:a16="http://schemas.microsoft.com/office/drawing/2014/main" val="292716856"/>
                      </a:ext>
                    </a:extLst>
                  </a:tr>
                </a:tbl>
              </a:graphicData>
            </a:graphic>
          </p:graphicFrame>
        </mc:Choice>
        <mc:Fallback>
          <p:graphicFrame>
            <p:nvGraphicFramePr>
              <p:cNvPr id="4" name="表 4">
                <a:extLst>
                  <a:ext uri="{FF2B5EF4-FFF2-40B4-BE49-F238E27FC236}">
                    <a16:creationId xmlns:a16="http://schemas.microsoft.com/office/drawing/2014/main" id="{60406D97-7FDC-4487-892D-D88006AC07FE}"/>
                  </a:ext>
                </a:extLst>
              </p:cNvPr>
              <p:cNvGraphicFramePr>
                <a:graphicFrameLocks noGrp="1"/>
              </p:cNvGraphicFramePr>
              <p:nvPr>
                <p:extLst>
                  <p:ext uri="{D42A27DB-BD31-4B8C-83A1-F6EECF244321}">
                    <p14:modId xmlns:p14="http://schemas.microsoft.com/office/powerpoint/2010/main" val="336953200"/>
                  </p:ext>
                </p:extLst>
              </p:nvPr>
            </p:nvGraphicFramePr>
            <p:xfrm>
              <a:off x="2308744" y="3234371"/>
              <a:ext cx="5285930" cy="1571945"/>
            </p:xfrm>
            <a:graphic>
              <a:graphicData uri="http://schemas.openxmlformats.org/drawingml/2006/table">
                <a:tbl>
                  <a:tblPr firstRow="1" bandRow="1">
                    <a:tableStyleId>{9D7B26C5-4107-4FEC-AEDC-1716B250A1EF}</a:tableStyleId>
                  </a:tblPr>
                  <a:tblGrid>
                    <a:gridCol w="1057186">
                      <a:extLst>
                        <a:ext uri="{9D8B030D-6E8A-4147-A177-3AD203B41FA5}">
                          <a16:colId xmlns:a16="http://schemas.microsoft.com/office/drawing/2014/main" val="2906116673"/>
                        </a:ext>
                      </a:extLst>
                    </a:gridCol>
                    <a:gridCol w="1057186">
                      <a:extLst>
                        <a:ext uri="{9D8B030D-6E8A-4147-A177-3AD203B41FA5}">
                          <a16:colId xmlns:a16="http://schemas.microsoft.com/office/drawing/2014/main" val="2279642421"/>
                        </a:ext>
                      </a:extLst>
                    </a:gridCol>
                    <a:gridCol w="1057186">
                      <a:extLst>
                        <a:ext uri="{9D8B030D-6E8A-4147-A177-3AD203B41FA5}">
                          <a16:colId xmlns:a16="http://schemas.microsoft.com/office/drawing/2014/main" val="407504071"/>
                        </a:ext>
                      </a:extLst>
                    </a:gridCol>
                    <a:gridCol w="1057186">
                      <a:extLst>
                        <a:ext uri="{9D8B030D-6E8A-4147-A177-3AD203B41FA5}">
                          <a16:colId xmlns:a16="http://schemas.microsoft.com/office/drawing/2014/main" val="162133965"/>
                        </a:ext>
                      </a:extLst>
                    </a:gridCol>
                    <a:gridCol w="1057186">
                      <a:extLst>
                        <a:ext uri="{9D8B030D-6E8A-4147-A177-3AD203B41FA5}">
                          <a16:colId xmlns:a16="http://schemas.microsoft.com/office/drawing/2014/main" val="741989784"/>
                        </a:ext>
                      </a:extLst>
                    </a:gridCol>
                  </a:tblGrid>
                  <a:tr h="314389">
                    <a:tc>
                      <a:txBody>
                        <a:bodyPr/>
                        <a:lstStyle/>
                        <a:p>
                          <a:endParaRPr lang="ja-JP"/>
                        </a:p>
                      </a:txBody>
                      <a:tcPr>
                        <a:blipFill>
                          <a:blip r:embed="rId3"/>
                          <a:stretch>
                            <a:fillRect t="-1923" r="-399425" b="-405769"/>
                          </a:stretch>
                        </a:blipFill>
                      </a:tcPr>
                    </a:tc>
                    <a:tc>
                      <a:txBody>
                        <a:bodyPr/>
                        <a:lstStyle/>
                        <a:p>
                          <a:endParaRPr lang="ja-JP"/>
                        </a:p>
                      </a:txBody>
                      <a:tcPr>
                        <a:blipFill>
                          <a:blip r:embed="rId3"/>
                          <a:stretch>
                            <a:fillRect l="-100578" t="-1923" r="-301734" b="-405769"/>
                          </a:stretch>
                        </a:blipFill>
                      </a:tcPr>
                    </a:tc>
                    <a:tc>
                      <a:txBody>
                        <a:bodyPr/>
                        <a:lstStyle/>
                        <a:p>
                          <a:endParaRPr lang="ja-JP"/>
                        </a:p>
                      </a:txBody>
                      <a:tcPr>
                        <a:blipFill>
                          <a:blip r:embed="rId3"/>
                          <a:stretch>
                            <a:fillRect l="-199425" t="-1923" r="-200000" b="-405769"/>
                          </a:stretch>
                        </a:blipFill>
                      </a:tcPr>
                    </a:tc>
                    <a:tc>
                      <a:txBody>
                        <a:bodyPr/>
                        <a:lstStyle/>
                        <a:p>
                          <a:endParaRPr lang="ja-JP"/>
                        </a:p>
                      </a:txBody>
                      <a:tcPr>
                        <a:blipFill>
                          <a:blip r:embed="rId3"/>
                          <a:stretch>
                            <a:fillRect l="-301156" t="-1923" r="-101156" b="-405769"/>
                          </a:stretch>
                        </a:blipFill>
                      </a:tcPr>
                    </a:tc>
                    <a:tc>
                      <a:txBody>
                        <a:bodyPr/>
                        <a:lstStyle/>
                        <a:p>
                          <a:endParaRPr lang="ja-JP"/>
                        </a:p>
                      </a:txBody>
                      <a:tcPr>
                        <a:blipFill>
                          <a:blip r:embed="rId3"/>
                          <a:stretch>
                            <a:fillRect l="-398851" t="-1923" r="-575" b="-405769"/>
                          </a:stretch>
                        </a:blipFill>
                      </a:tcPr>
                    </a:tc>
                    <a:extLst>
                      <a:ext uri="{0D108BD9-81ED-4DB2-BD59-A6C34878D82A}">
                        <a16:rowId xmlns:a16="http://schemas.microsoft.com/office/drawing/2014/main" val="967412064"/>
                      </a:ext>
                    </a:extLst>
                  </a:tr>
                  <a:tr h="314389">
                    <a:tc>
                      <a:txBody>
                        <a:bodyPr/>
                        <a:lstStyle/>
                        <a:p>
                          <a:endParaRPr lang="ja-JP"/>
                        </a:p>
                      </a:txBody>
                      <a:tcPr>
                        <a:blipFill>
                          <a:blip r:embed="rId3"/>
                          <a:stretch>
                            <a:fillRect t="-101923" r="-399425" b="-305769"/>
                          </a:stretch>
                        </a:blipFill>
                      </a:tcPr>
                    </a:tc>
                    <a:tc>
                      <a:txBody>
                        <a:bodyPr/>
                        <a:lstStyle/>
                        <a:p>
                          <a:endParaRPr lang="ja-JP"/>
                        </a:p>
                      </a:txBody>
                      <a:tcPr>
                        <a:blipFill>
                          <a:blip r:embed="rId3"/>
                          <a:stretch>
                            <a:fillRect l="-100578" t="-101923" r="-301734" b="-305769"/>
                          </a:stretch>
                        </a:blipFill>
                      </a:tcPr>
                    </a:tc>
                    <a:tc>
                      <a:txBody>
                        <a:bodyPr/>
                        <a:lstStyle/>
                        <a:p>
                          <a:endParaRPr lang="ja-JP"/>
                        </a:p>
                      </a:txBody>
                      <a:tcPr>
                        <a:blipFill>
                          <a:blip r:embed="rId3"/>
                          <a:stretch>
                            <a:fillRect l="-199425" t="-101923" r="-200000" b="-305769"/>
                          </a:stretch>
                        </a:blipFill>
                      </a:tcPr>
                    </a:tc>
                    <a:tc>
                      <a:txBody>
                        <a:bodyPr/>
                        <a:lstStyle/>
                        <a:p>
                          <a:endParaRPr lang="ja-JP"/>
                        </a:p>
                      </a:txBody>
                      <a:tcPr>
                        <a:blipFill>
                          <a:blip r:embed="rId3"/>
                          <a:stretch>
                            <a:fillRect l="-301156" t="-101923" r="-101156" b="-305769"/>
                          </a:stretch>
                        </a:blipFill>
                      </a:tcPr>
                    </a:tc>
                    <a:tc>
                      <a:txBody>
                        <a:bodyPr/>
                        <a:lstStyle/>
                        <a:p>
                          <a:endParaRPr lang="ja-JP"/>
                        </a:p>
                      </a:txBody>
                      <a:tcPr>
                        <a:blipFill>
                          <a:blip r:embed="rId3"/>
                          <a:stretch>
                            <a:fillRect l="-398851" t="-101923" r="-575" b="-305769"/>
                          </a:stretch>
                        </a:blipFill>
                      </a:tcPr>
                    </a:tc>
                    <a:extLst>
                      <a:ext uri="{0D108BD9-81ED-4DB2-BD59-A6C34878D82A}">
                        <a16:rowId xmlns:a16="http://schemas.microsoft.com/office/drawing/2014/main" val="2426959363"/>
                      </a:ext>
                    </a:extLst>
                  </a:tr>
                  <a:tr h="314389">
                    <a:tc>
                      <a:txBody>
                        <a:bodyPr/>
                        <a:lstStyle/>
                        <a:p>
                          <a:endParaRPr lang="ja-JP"/>
                        </a:p>
                      </a:txBody>
                      <a:tcPr>
                        <a:blipFill>
                          <a:blip r:embed="rId3"/>
                          <a:stretch>
                            <a:fillRect t="-205882" r="-399425" b="-211765"/>
                          </a:stretch>
                        </a:blipFill>
                      </a:tcPr>
                    </a:tc>
                    <a:tc>
                      <a:txBody>
                        <a:bodyPr/>
                        <a:lstStyle/>
                        <a:p>
                          <a:endParaRPr lang="ja-JP"/>
                        </a:p>
                      </a:txBody>
                      <a:tcPr>
                        <a:blipFill>
                          <a:blip r:embed="rId3"/>
                          <a:stretch>
                            <a:fillRect l="-100578" t="-205882" r="-301734" b="-211765"/>
                          </a:stretch>
                        </a:blipFill>
                      </a:tcPr>
                    </a:tc>
                    <a:tc>
                      <a:txBody>
                        <a:bodyPr/>
                        <a:lstStyle/>
                        <a:p>
                          <a:endParaRPr lang="ja-JP"/>
                        </a:p>
                      </a:txBody>
                      <a:tcPr>
                        <a:blipFill>
                          <a:blip r:embed="rId3"/>
                          <a:stretch>
                            <a:fillRect l="-199425" t="-205882" r="-200000" b="-211765"/>
                          </a:stretch>
                        </a:blipFill>
                      </a:tcPr>
                    </a:tc>
                    <a:tc>
                      <a:txBody>
                        <a:bodyPr/>
                        <a:lstStyle/>
                        <a:p>
                          <a:endParaRPr lang="ja-JP"/>
                        </a:p>
                      </a:txBody>
                      <a:tcPr>
                        <a:blipFill>
                          <a:blip r:embed="rId3"/>
                          <a:stretch>
                            <a:fillRect l="-301156" t="-205882" r="-101156" b="-211765"/>
                          </a:stretch>
                        </a:blipFill>
                      </a:tcPr>
                    </a:tc>
                    <a:tc>
                      <a:txBody>
                        <a:bodyPr/>
                        <a:lstStyle/>
                        <a:p>
                          <a:endParaRPr lang="ja-JP"/>
                        </a:p>
                      </a:txBody>
                      <a:tcPr>
                        <a:blipFill>
                          <a:blip r:embed="rId3"/>
                          <a:stretch>
                            <a:fillRect l="-398851" t="-205882" r="-575" b="-211765"/>
                          </a:stretch>
                        </a:blipFill>
                      </a:tcPr>
                    </a:tc>
                    <a:extLst>
                      <a:ext uri="{0D108BD9-81ED-4DB2-BD59-A6C34878D82A}">
                        <a16:rowId xmlns:a16="http://schemas.microsoft.com/office/drawing/2014/main" val="3451497293"/>
                      </a:ext>
                    </a:extLst>
                  </a:tr>
                  <a:tr h="314389">
                    <a:tc>
                      <a:txBody>
                        <a:bodyPr/>
                        <a:lstStyle/>
                        <a:p>
                          <a:endParaRPr lang="ja-JP"/>
                        </a:p>
                      </a:txBody>
                      <a:tcPr>
                        <a:blipFill>
                          <a:blip r:embed="rId3"/>
                          <a:stretch>
                            <a:fillRect t="-300000" r="-399425" b="-107692"/>
                          </a:stretch>
                        </a:blipFill>
                      </a:tcPr>
                    </a:tc>
                    <a:tc>
                      <a:txBody>
                        <a:bodyPr/>
                        <a:lstStyle/>
                        <a:p>
                          <a:endParaRPr lang="ja-JP"/>
                        </a:p>
                      </a:txBody>
                      <a:tcPr>
                        <a:blipFill>
                          <a:blip r:embed="rId3"/>
                          <a:stretch>
                            <a:fillRect l="-100578" t="-300000" r="-301734" b="-107692"/>
                          </a:stretch>
                        </a:blipFill>
                      </a:tcPr>
                    </a:tc>
                    <a:tc>
                      <a:txBody>
                        <a:bodyPr/>
                        <a:lstStyle/>
                        <a:p>
                          <a:endParaRPr lang="ja-JP"/>
                        </a:p>
                      </a:txBody>
                      <a:tcPr>
                        <a:blipFill>
                          <a:blip r:embed="rId3"/>
                          <a:stretch>
                            <a:fillRect l="-199425" t="-300000" r="-200000" b="-107692"/>
                          </a:stretch>
                        </a:blipFill>
                      </a:tcPr>
                    </a:tc>
                    <a:tc>
                      <a:txBody>
                        <a:bodyPr/>
                        <a:lstStyle/>
                        <a:p>
                          <a:endParaRPr lang="ja-JP"/>
                        </a:p>
                      </a:txBody>
                      <a:tcPr>
                        <a:blipFill>
                          <a:blip r:embed="rId3"/>
                          <a:stretch>
                            <a:fillRect l="-301156" t="-300000" r="-101156" b="-107692"/>
                          </a:stretch>
                        </a:blipFill>
                      </a:tcPr>
                    </a:tc>
                    <a:tc>
                      <a:txBody>
                        <a:bodyPr/>
                        <a:lstStyle/>
                        <a:p>
                          <a:endParaRPr lang="ja-JP"/>
                        </a:p>
                      </a:txBody>
                      <a:tcPr>
                        <a:blipFill>
                          <a:blip r:embed="rId3"/>
                          <a:stretch>
                            <a:fillRect l="-398851" t="-300000" r="-575" b="-107692"/>
                          </a:stretch>
                        </a:blipFill>
                      </a:tcPr>
                    </a:tc>
                    <a:extLst>
                      <a:ext uri="{0D108BD9-81ED-4DB2-BD59-A6C34878D82A}">
                        <a16:rowId xmlns:a16="http://schemas.microsoft.com/office/drawing/2014/main" val="2384862426"/>
                      </a:ext>
                    </a:extLst>
                  </a:tr>
                  <a:tr h="314389">
                    <a:tc>
                      <a:txBody>
                        <a:bodyPr/>
                        <a:lstStyle/>
                        <a:p>
                          <a:endParaRPr lang="ja-JP"/>
                        </a:p>
                      </a:txBody>
                      <a:tcPr>
                        <a:blipFill>
                          <a:blip r:embed="rId3"/>
                          <a:stretch>
                            <a:fillRect t="-400000" r="-399425" b="-7692"/>
                          </a:stretch>
                        </a:blipFill>
                      </a:tcPr>
                    </a:tc>
                    <a:tc>
                      <a:txBody>
                        <a:bodyPr/>
                        <a:lstStyle/>
                        <a:p>
                          <a:endParaRPr lang="ja-JP"/>
                        </a:p>
                      </a:txBody>
                      <a:tcPr>
                        <a:blipFill>
                          <a:blip r:embed="rId3"/>
                          <a:stretch>
                            <a:fillRect l="-100578" t="-400000" r="-301734" b="-7692"/>
                          </a:stretch>
                        </a:blipFill>
                      </a:tcPr>
                    </a:tc>
                    <a:tc>
                      <a:txBody>
                        <a:bodyPr/>
                        <a:lstStyle/>
                        <a:p>
                          <a:endParaRPr lang="ja-JP"/>
                        </a:p>
                      </a:txBody>
                      <a:tcPr>
                        <a:blipFill>
                          <a:blip r:embed="rId3"/>
                          <a:stretch>
                            <a:fillRect l="-199425" t="-400000" r="-200000" b="-7692"/>
                          </a:stretch>
                        </a:blipFill>
                      </a:tcPr>
                    </a:tc>
                    <a:tc>
                      <a:txBody>
                        <a:bodyPr/>
                        <a:lstStyle/>
                        <a:p>
                          <a:endParaRPr lang="ja-JP"/>
                        </a:p>
                      </a:txBody>
                      <a:tcPr>
                        <a:blipFill>
                          <a:blip r:embed="rId3"/>
                          <a:stretch>
                            <a:fillRect l="-301156" t="-400000" r="-101156" b="-7692"/>
                          </a:stretch>
                        </a:blipFill>
                      </a:tcPr>
                    </a:tc>
                    <a:tc>
                      <a:txBody>
                        <a:bodyPr/>
                        <a:lstStyle/>
                        <a:p>
                          <a:endParaRPr lang="ja-JP"/>
                        </a:p>
                      </a:txBody>
                      <a:tcPr>
                        <a:blipFill>
                          <a:blip r:embed="rId3"/>
                          <a:stretch>
                            <a:fillRect l="-398851" t="-400000" r="-575" b="-7692"/>
                          </a:stretch>
                        </a:blipFill>
                      </a:tcPr>
                    </a:tc>
                    <a:extLst>
                      <a:ext uri="{0D108BD9-81ED-4DB2-BD59-A6C34878D82A}">
                        <a16:rowId xmlns:a16="http://schemas.microsoft.com/office/drawing/2014/main" val="292716856"/>
                      </a:ext>
                    </a:extLst>
                  </a:tr>
                </a:tbl>
              </a:graphicData>
            </a:graphic>
          </p:graphicFrame>
        </mc:Fallback>
      </mc:AlternateContent>
    </p:spTree>
    <p:extLst>
      <p:ext uri="{BB962C8B-B14F-4D97-AF65-F5344CB8AC3E}">
        <p14:creationId xmlns:p14="http://schemas.microsoft.com/office/powerpoint/2010/main" val="35711682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A0F1F6-21A0-4392-80A4-88901C7B10D7}"/>
              </a:ext>
            </a:extLst>
          </p:cNvPr>
          <p:cNvSpPr>
            <a:spLocks noGrp="1"/>
          </p:cNvSpPr>
          <p:nvPr>
            <p:ph type="title"/>
          </p:nvPr>
        </p:nvSpPr>
        <p:spPr/>
        <p:txBody>
          <a:bodyPr/>
          <a:lstStyle/>
          <a:p>
            <a:r>
              <a:rPr kumimoji="1" lang="ja-JP" altLang="en-US" dirty="0"/>
              <a:t>解答例の説明（</a:t>
            </a:r>
            <a:r>
              <a:rPr kumimoji="1" lang="en-US" altLang="ja-JP" dirty="0"/>
              <a:t>2/3</a:t>
            </a:r>
            <a:r>
              <a:rPr kumimoji="1" lang="ja-JP" altLang="en-US" dirty="0"/>
              <a:t>）：モーダストレンス</a:t>
            </a:r>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ED4A8AAC-1E69-4B9A-BE9F-B1EEDB86BE86}"/>
                  </a:ext>
                </a:extLst>
              </p:cNvPr>
              <p:cNvSpPr>
                <a:spLocks noGrp="1"/>
              </p:cNvSpPr>
              <p:nvPr>
                <p:ph idx="1"/>
              </p:nvPr>
            </p:nvSpPr>
            <p:spPr>
              <a:xfrm>
                <a:off x="927398" y="2249487"/>
                <a:ext cx="8048624" cy="4211698"/>
              </a:xfrm>
            </p:spPr>
            <p:txBody>
              <a:bodyPr/>
              <a:lstStyle/>
              <a:p>
                <a:r>
                  <a:rPr kumimoji="1" lang="ja-JP" altLang="en-US" b="0" dirty="0"/>
                  <a:t>彼が窃盗犯であり、盗まれた物を持っていなかった場合、</a:t>
                </a:r>
                <a14:m>
                  <m:oMath xmlns:m="http://schemas.openxmlformats.org/officeDocument/2006/math">
                    <m:r>
                      <a:rPr kumimoji="1" lang="en-US" altLang="ja-JP" b="0" i="1" smtClean="0">
                        <a:latin typeface="Cambria Math" panose="02040503050406030204" pitchFamily="18" charset="0"/>
                      </a:rPr>
                      <m:t>𝐴</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𝑡𝑟𝑢𝑒</m:t>
                    </m:r>
                    <m:r>
                      <a:rPr lang="ja-JP" altLang="en-US" i="1">
                        <a:latin typeface="Cambria Math" panose="02040503050406030204" pitchFamily="18" charset="0"/>
                      </a:rPr>
                      <m:t>すなわち</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𝐴</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𝑓𝑎𝑙𝑠𝑒</m:t>
                    </m:r>
                    <m:r>
                      <a:rPr lang="ja-JP" altLang="en-US" i="1">
                        <a:latin typeface="Cambria Math" panose="02040503050406030204" pitchFamily="18" charset="0"/>
                      </a:rPr>
                      <m:t>となる</m:t>
                    </m:r>
                    <m:r>
                      <a:rPr lang="ja-JP" altLang="en-US" i="1">
                        <a:latin typeface="Cambria Math" panose="02040503050406030204" pitchFamily="18" charset="0"/>
                      </a:rPr>
                      <m:t>。</m:t>
                    </m:r>
                  </m:oMath>
                </a14:m>
                <a:endParaRPr kumimoji="1" lang="en-US" altLang="ja-JP" dirty="0"/>
              </a:p>
              <a:p>
                <a:endParaRPr kumimoji="1" lang="en-US" altLang="ja-JP" dirty="0"/>
              </a:p>
              <a:p>
                <a:r>
                  <a:rPr kumimoji="1" lang="ja-JP" altLang="en-US" dirty="0"/>
                  <a:t>彼が盗まれた物を所持していなかった場合、</a:t>
                </a:r>
                <a14:m>
                  <m:oMath xmlns:m="http://schemas.openxmlformats.org/officeDocument/2006/math">
                    <m:r>
                      <a:rPr kumimoji="1" lang="en-US" altLang="ja-JP" b="0" i="1" smtClean="0">
                        <a:latin typeface="Cambria Math" panose="02040503050406030204" pitchFamily="18" charset="0"/>
                      </a:rPr>
                      <m:t>𝐵</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𝑓𝑎𝑙𝑠𝑒</m:t>
                    </m:r>
                    <m:r>
                      <a:rPr lang="ja-JP" altLang="en-US" i="1">
                        <a:latin typeface="Cambria Math" panose="02040503050406030204" pitchFamily="18" charset="0"/>
                      </a:rPr>
                      <m:t>すなわち</m:t>
                    </m:r>
                    <m:r>
                      <a:rPr lang="en-US" altLang="ja-JP" b="0" i="1" smtClean="0">
                        <a:latin typeface="Cambria Math" panose="02040503050406030204" pitchFamily="18" charset="0"/>
                      </a:rPr>
                      <m:t>¬</m:t>
                    </m:r>
                    <m:r>
                      <a:rPr lang="en-US" altLang="ja-JP" b="0" i="1" smtClean="0">
                        <a:latin typeface="Cambria Math" panose="02040503050406030204" pitchFamily="18" charset="0"/>
                      </a:rPr>
                      <m:t>𝐵</m:t>
                    </m:r>
                    <m:r>
                      <a:rPr lang="en-US" altLang="ja-JP" b="0" i="1" smtClean="0">
                        <a:latin typeface="Cambria Math" panose="02040503050406030204" pitchFamily="18" charset="0"/>
                      </a:rPr>
                      <m:t>=</m:t>
                    </m:r>
                    <m:r>
                      <a:rPr lang="en-US" altLang="ja-JP" b="0" i="1" smtClean="0">
                        <a:latin typeface="Cambria Math" panose="02040503050406030204" pitchFamily="18" charset="0"/>
                      </a:rPr>
                      <m:t>𝑡𝑟𝑢𝑒</m:t>
                    </m:r>
                  </m:oMath>
                </a14:m>
                <a:r>
                  <a:rPr kumimoji="1" lang="ja-JP" altLang="en-US" dirty="0"/>
                  <a:t>となる。</a:t>
                </a:r>
                <a:endParaRPr kumimoji="1" lang="en-US" altLang="ja-JP" dirty="0"/>
              </a:p>
              <a:p>
                <a:endParaRPr kumimoji="1" lang="en-US" altLang="ja-JP" dirty="0"/>
              </a:p>
              <a:p>
                <a:r>
                  <a:rPr kumimoji="1" lang="ja-JP" altLang="en-US" dirty="0"/>
                  <a:t>推論規則の式</a:t>
                </a:r>
                <a:r>
                  <a:rPr lang="ja-JP" altLang="en-US" dirty="0"/>
                  <a:t>①が成立するこので、結論部「</a:t>
                </a:r>
                <a14:m>
                  <m:oMath xmlns:m="http://schemas.openxmlformats.org/officeDocument/2006/math">
                    <m:r>
                      <a:rPr lang="en-US" altLang="ja-JP" b="0" i="1" smtClean="0">
                        <a:latin typeface="Cambria Math" panose="02040503050406030204" pitchFamily="18" charset="0"/>
                      </a:rPr>
                      <m:t>¬</m:t>
                    </m:r>
                    <m:r>
                      <a:rPr lang="en-US" altLang="ja-JP" b="0" i="1" smtClean="0">
                        <a:latin typeface="Cambria Math" panose="02040503050406030204" pitchFamily="18" charset="0"/>
                      </a:rPr>
                      <m:t>𝐴</m:t>
                    </m:r>
                  </m:oMath>
                </a14:m>
                <a:r>
                  <a:rPr lang="ja-JP" altLang="en-US" dirty="0"/>
                  <a:t>」が</a:t>
                </a:r>
                <a14:m>
                  <m:oMath xmlns:m="http://schemas.openxmlformats.org/officeDocument/2006/math">
                    <m:r>
                      <a:rPr lang="en-US" altLang="ja-JP" b="0" i="1" smtClean="0">
                        <a:latin typeface="Cambria Math" panose="02040503050406030204" pitchFamily="18" charset="0"/>
                      </a:rPr>
                      <m:t>𝑓𝑎𝑙𝑠𝑒</m:t>
                    </m:r>
                  </m:oMath>
                </a14:m>
                <a:r>
                  <a:rPr kumimoji="1" lang="ja-JP" altLang="en-US" dirty="0"/>
                  <a:t>である場合、前提部の「</a:t>
                </a:r>
                <a:r>
                  <a:rPr lang="en-US" altLang="ja-JP" dirty="0"/>
                  <a:t> </a:t>
                </a:r>
                <a14:m>
                  <m:oMath xmlns:m="http://schemas.openxmlformats.org/officeDocument/2006/math">
                    <m:r>
                      <a:rPr lang="en-US" altLang="ja-JP" i="1">
                        <a:latin typeface="Cambria Math" panose="02040503050406030204" pitchFamily="18" charset="0"/>
                      </a:rPr>
                      <m:t>𝐴</m:t>
                    </m:r>
                    <m:r>
                      <a:rPr lang="en-US" altLang="ja-JP" i="1">
                        <a:latin typeface="Cambria Math" panose="02040503050406030204" pitchFamily="18" charset="0"/>
                      </a:rPr>
                      <m:t>→</m:t>
                    </m:r>
                    <m:r>
                      <a:rPr lang="en-US" altLang="ja-JP" i="1">
                        <a:latin typeface="Cambria Math" panose="02040503050406030204" pitchFamily="18" charset="0"/>
                      </a:rPr>
                      <m:t>𝐵</m:t>
                    </m:r>
                    <m:r>
                      <a:rPr lang="en-US" altLang="ja-JP" i="1">
                        <a:latin typeface="Cambria Math" panose="02040503050406030204" pitchFamily="18" charset="0"/>
                      </a:rPr>
                      <m:t>, ¬</m:t>
                    </m:r>
                    <m:r>
                      <a:rPr lang="en-US" altLang="ja-JP" i="1">
                        <a:latin typeface="Cambria Math" panose="02040503050406030204" pitchFamily="18" charset="0"/>
                      </a:rPr>
                      <m:t>𝐵</m:t>
                    </m:r>
                    <m:r>
                      <a:rPr lang="en-US" altLang="ja-JP" i="1">
                        <a:latin typeface="Cambria Math" panose="02040503050406030204" pitchFamily="18" charset="0"/>
                      </a:rPr>
                      <m:t> </m:t>
                    </m:r>
                  </m:oMath>
                </a14:m>
                <a:r>
                  <a:rPr kumimoji="1" lang="ja-JP" altLang="en-US" dirty="0"/>
                  <a:t>」はどちらか一方の論理式が</a:t>
                </a:r>
                <a14:m>
                  <m:oMath xmlns:m="http://schemas.openxmlformats.org/officeDocument/2006/math">
                    <m:r>
                      <a:rPr kumimoji="1" lang="en-US" altLang="ja-JP" b="0" i="1" smtClean="0">
                        <a:latin typeface="Cambria Math" panose="02040503050406030204" pitchFamily="18" charset="0"/>
                      </a:rPr>
                      <m:t>𝑓𝑎𝑙𝑠𝑒</m:t>
                    </m:r>
                    <m:r>
                      <a:rPr lang="ja-JP" altLang="en-US" i="1">
                        <a:latin typeface="Cambria Math" panose="02040503050406030204" pitchFamily="18" charset="0"/>
                      </a:rPr>
                      <m:t>で</m:t>
                    </m:r>
                  </m:oMath>
                </a14:m>
                <a:r>
                  <a:rPr kumimoji="1" lang="ja-JP" altLang="en-US" dirty="0"/>
                  <a:t>なければ成立しない。</a:t>
                </a:r>
                <a:endParaRPr kumimoji="1" lang="en-US" altLang="ja-JP" dirty="0"/>
              </a:p>
              <a:p>
                <a:pPr marL="0" indent="0">
                  <a:buNone/>
                </a:pPr>
                <a:endParaRPr kumimoji="1" lang="en-US" altLang="ja-JP" dirty="0"/>
              </a:p>
              <a:p>
                <a:endParaRPr kumimoji="1" lang="ja-JP" altLang="en-US" dirty="0"/>
              </a:p>
            </p:txBody>
          </p:sp>
        </mc:Choice>
        <mc:Fallback>
          <p:sp>
            <p:nvSpPr>
              <p:cNvPr id="3" name="コンテンツ プレースホルダー 2">
                <a:extLst>
                  <a:ext uri="{FF2B5EF4-FFF2-40B4-BE49-F238E27FC236}">
                    <a16:creationId xmlns:a16="http://schemas.microsoft.com/office/drawing/2014/main" id="{ED4A8AAC-1E69-4B9A-BE9F-B1EEDB86BE86}"/>
                  </a:ext>
                </a:extLst>
              </p:cNvPr>
              <p:cNvSpPr>
                <a:spLocks noGrp="1" noRot="1" noChangeAspect="1" noMove="1" noResize="1" noEditPoints="1" noAdjustHandles="1" noChangeArrowheads="1" noChangeShapeType="1" noTextEdit="1"/>
              </p:cNvSpPr>
              <p:nvPr>
                <p:ph idx="1"/>
              </p:nvPr>
            </p:nvSpPr>
            <p:spPr>
              <a:xfrm>
                <a:off x="927398" y="2249487"/>
                <a:ext cx="8048624" cy="4211698"/>
              </a:xfrm>
              <a:blipFill>
                <a:blip r:embed="rId2"/>
                <a:stretch>
                  <a:fillRect l="-1061" t="-1302" r="-758"/>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2626780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E9638A-EBBF-4690-AFB2-3ABFD9770D36}"/>
              </a:ext>
            </a:extLst>
          </p:cNvPr>
          <p:cNvSpPr>
            <a:spLocks noGrp="1"/>
          </p:cNvSpPr>
          <p:nvPr>
            <p:ph type="title"/>
          </p:nvPr>
        </p:nvSpPr>
        <p:spPr/>
        <p:txBody>
          <a:bodyPr/>
          <a:lstStyle/>
          <a:p>
            <a:r>
              <a:rPr kumimoji="1" lang="ja-JP" altLang="en-US" dirty="0"/>
              <a:t>解答例の説明（</a:t>
            </a:r>
            <a:r>
              <a:rPr kumimoji="1" lang="en-US" altLang="ja-JP" dirty="0"/>
              <a:t>3/3</a:t>
            </a:r>
            <a:r>
              <a:rPr kumimoji="1" lang="ja-JP" altLang="en-US" dirty="0"/>
              <a:t>）：モーダストレンス</a:t>
            </a:r>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060BF84F-A7A5-4A84-8AED-E35BF9762A9B}"/>
                  </a:ext>
                </a:extLst>
              </p:cNvPr>
              <p:cNvSpPr>
                <a:spLocks noGrp="1"/>
              </p:cNvSpPr>
              <p:nvPr>
                <p:ph idx="1"/>
              </p:nvPr>
            </p:nvSpPr>
            <p:spPr/>
            <p:txBody>
              <a:bodyPr/>
              <a:lstStyle/>
              <a:p>
                <a:r>
                  <a:rPr lang="ja-JP" altLang="en-US" dirty="0"/>
                  <a:t>問題文は「彼が盗まれた物を所持していなかった」と記載しているので、</a:t>
                </a:r>
                <a:r>
                  <a:rPr kumimoji="1" lang="en-US" altLang="ja-JP" b="0" dirty="0"/>
                  <a:t> </a:t>
                </a:r>
                <a14:m>
                  <m:oMath xmlns:m="http://schemas.openxmlformats.org/officeDocument/2006/math">
                    <m:r>
                      <a:rPr kumimoji="1" lang="en-US" altLang="ja-JP" b="0" i="1" smtClean="0">
                        <a:latin typeface="Cambria Math" panose="02040503050406030204" pitchFamily="18" charset="0"/>
                      </a:rPr>
                      <m:t>𝐵</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𝑓𝑎𝑙𝑠𝑒</m:t>
                    </m:r>
                    <m:r>
                      <a:rPr lang="ja-JP" altLang="en-US" i="1">
                        <a:latin typeface="Cambria Math" panose="02040503050406030204" pitchFamily="18" charset="0"/>
                      </a:rPr>
                      <m:t>すなわち</m:t>
                    </m:r>
                    <m:r>
                      <a:rPr lang="en-US" altLang="ja-JP" b="0" i="1" smtClean="0">
                        <a:latin typeface="Cambria Math" panose="02040503050406030204" pitchFamily="18" charset="0"/>
                      </a:rPr>
                      <m:t>¬</m:t>
                    </m:r>
                    <m:r>
                      <a:rPr lang="en-US" altLang="ja-JP" b="0" i="1" smtClean="0">
                        <a:latin typeface="Cambria Math" panose="02040503050406030204" pitchFamily="18" charset="0"/>
                      </a:rPr>
                      <m:t>𝐵</m:t>
                    </m:r>
                    <m:r>
                      <a:rPr lang="en-US" altLang="ja-JP" b="0" i="1" smtClean="0">
                        <a:latin typeface="Cambria Math" panose="02040503050406030204" pitchFamily="18" charset="0"/>
                      </a:rPr>
                      <m:t>=</m:t>
                    </m:r>
                    <m:r>
                      <a:rPr lang="en-US" altLang="ja-JP" b="0" i="1" smtClean="0">
                        <a:latin typeface="Cambria Math" panose="02040503050406030204" pitchFamily="18" charset="0"/>
                      </a:rPr>
                      <m:t>𝑡𝑟𝑢𝑒</m:t>
                    </m:r>
                    <m:r>
                      <a:rPr lang="ja-JP" altLang="en-US" i="1">
                        <a:latin typeface="Cambria Math" panose="02040503050406030204" pitchFamily="18" charset="0"/>
                      </a:rPr>
                      <m:t>となる</m:t>
                    </m:r>
                  </m:oMath>
                </a14:m>
                <a:r>
                  <a:rPr kumimoji="1" lang="ja-JP" altLang="en-US" dirty="0"/>
                  <a:t>。</a:t>
                </a:r>
                <a:endParaRPr kumimoji="1" lang="en-US" altLang="ja-JP" dirty="0"/>
              </a:p>
              <a:p>
                <a:endParaRPr lang="en-US" altLang="ja-JP" dirty="0"/>
              </a:p>
              <a:p>
                <a:r>
                  <a:rPr lang="ja-JP" altLang="en-US" dirty="0"/>
                  <a:t>真理値表より、</a:t>
                </a:r>
                <a14:m>
                  <m:oMath xmlns:m="http://schemas.openxmlformats.org/officeDocument/2006/math">
                    <m:r>
                      <a:rPr lang="en-US" altLang="ja-JP" b="0" i="0" smtClean="0">
                        <a:latin typeface="Cambria Math" panose="02040503050406030204" pitchFamily="18" charset="0"/>
                      </a:rPr>
                      <m:t>(</m:t>
                    </m:r>
                    <m:r>
                      <a:rPr lang="en-US" altLang="ja-JP" b="0" i="1" smtClean="0">
                        <a:latin typeface="Cambria Math" panose="02040503050406030204" pitchFamily="18" charset="0"/>
                      </a:rPr>
                      <m:t>𝐴</m:t>
                    </m:r>
                    <m:r>
                      <a:rPr lang="en-US" altLang="ja-JP" b="0" i="1" smtClean="0">
                        <a:latin typeface="Cambria Math" panose="02040503050406030204" pitchFamily="18" charset="0"/>
                      </a:rPr>
                      <m:t>→</m:t>
                    </m:r>
                    <m:r>
                      <a:rPr lang="en-US" altLang="ja-JP" b="0" i="1" smtClean="0">
                        <a:latin typeface="Cambria Math" panose="02040503050406030204" pitchFamily="18" charset="0"/>
                      </a:rPr>
                      <m:t>𝐵</m:t>
                    </m:r>
                    <m:r>
                      <a:rPr lang="en-US" altLang="ja-JP" b="0" i="1" smtClean="0">
                        <a:latin typeface="Cambria Math" panose="02040503050406030204" pitchFamily="18" charset="0"/>
                      </a:rPr>
                      <m:t>)=</m:t>
                    </m:r>
                    <m:r>
                      <a:rPr lang="en-US" altLang="ja-JP" b="0" i="1" smtClean="0">
                        <a:latin typeface="Cambria Math" panose="02040503050406030204" pitchFamily="18" charset="0"/>
                      </a:rPr>
                      <m:t>𝑡𝑟𝑢𝑒</m:t>
                    </m:r>
                    <m:r>
                      <a:rPr lang="ja-JP" altLang="en-US" i="1">
                        <a:latin typeface="Cambria Math" panose="02040503050406030204" pitchFamily="18" charset="0"/>
                      </a:rPr>
                      <m:t>で</m:t>
                    </m:r>
                  </m:oMath>
                </a14:m>
                <a:r>
                  <a:rPr kumimoji="1" lang="ja-JP" altLang="en-US" dirty="0"/>
                  <a:t>なければならない。</a:t>
                </a:r>
                <a:endParaRPr kumimoji="1" lang="en-US" altLang="ja-JP" dirty="0"/>
              </a:p>
              <a:p>
                <a:endParaRPr lang="en-US" altLang="ja-JP" dirty="0"/>
              </a:p>
              <a:p>
                <a:r>
                  <a:rPr lang="ja-JP" altLang="en-US" dirty="0"/>
                  <a:t>前提部の２つの論理式が</a:t>
                </a:r>
                <a14:m>
                  <m:oMath xmlns:m="http://schemas.openxmlformats.org/officeDocument/2006/math">
                    <m:r>
                      <a:rPr lang="en-US" altLang="ja-JP" b="0" i="1" smtClean="0">
                        <a:latin typeface="Cambria Math" panose="02040503050406030204" pitchFamily="18" charset="0"/>
                      </a:rPr>
                      <m:t>𝑡𝑟𝑢𝑒</m:t>
                    </m:r>
                    <m:r>
                      <a:rPr lang="ja-JP" altLang="en-US" i="1">
                        <a:latin typeface="Cambria Math" panose="02040503050406030204" pitchFamily="18" charset="0"/>
                      </a:rPr>
                      <m:t>と</m:t>
                    </m:r>
                  </m:oMath>
                </a14:m>
                <a:r>
                  <a:rPr lang="ja-JP" altLang="en-US" dirty="0"/>
                  <a:t>なるので、結論</a:t>
                </a:r>
                <a14:m>
                  <m:oMath xmlns:m="http://schemas.openxmlformats.org/officeDocument/2006/math">
                    <m:r>
                      <a:rPr lang="en-US" altLang="ja-JP" b="0" i="1" smtClean="0">
                        <a:latin typeface="Cambria Math" panose="02040503050406030204" pitchFamily="18" charset="0"/>
                      </a:rPr>
                      <m:t>¬</m:t>
                    </m:r>
                    <m:r>
                      <a:rPr lang="en-US" altLang="ja-JP" b="0" i="1" smtClean="0">
                        <a:latin typeface="Cambria Math" panose="02040503050406030204" pitchFamily="18" charset="0"/>
                      </a:rPr>
                      <m:t>𝐴</m:t>
                    </m:r>
                  </m:oMath>
                </a14:m>
                <a:r>
                  <a:rPr lang="ja-JP" altLang="en-US" dirty="0"/>
                  <a:t>は正しい。</a:t>
                </a:r>
                <a:endParaRPr lang="en-US" altLang="ja-JP" dirty="0"/>
              </a:p>
              <a:p>
                <a:r>
                  <a:rPr lang="ja-JP" altLang="en-US" dirty="0"/>
                  <a:t>すなわち、「彼は犯人でない」となる。</a:t>
                </a:r>
                <a:endParaRPr lang="en-US" altLang="ja-JP" dirty="0"/>
              </a:p>
              <a:p>
                <a:endParaRPr kumimoji="1" lang="ja-JP" altLang="en-US" dirty="0"/>
              </a:p>
            </p:txBody>
          </p:sp>
        </mc:Choice>
        <mc:Fallback>
          <p:sp>
            <p:nvSpPr>
              <p:cNvPr id="3" name="コンテンツ プレースホルダー 2">
                <a:extLst>
                  <a:ext uri="{FF2B5EF4-FFF2-40B4-BE49-F238E27FC236}">
                    <a16:creationId xmlns:a16="http://schemas.microsoft.com/office/drawing/2014/main" id="{060BF84F-A7A5-4A84-8AED-E35BF9762A9B}"/>
                  </a:ext>
                </a:extLst>
              </p:cNvPr>
              <p:cNvSpPr>
                <a:spLocks noGrp="1" noRot="1" noChangeAspect="1" noMove="1" noResize="1" noEditPoints="1" noAdjustHandles="1" noChangeArrowheads="1" noChangeShapeType="1" noTextEdit="1"/>
              </p:cNvSpPr>
              <p:nvPr>
                <p:ph idx="1"/>
              </p:nvPr>
            </p:nvSpPr>
            <p:spPr>
              <a:blipFill>
                <a:blip r:embed="rId2"/>
                <a:stretch>
                  <a:fillRect l="-1061" t="-154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048810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グループ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642937"/>
            <a:ext cx="9906002" cy="5572126"/>
            <a:chOff x="0" y="-1"/>
            <a:chExt cx="12192003" cy="6858001"/>
          </a:xfrm>
        </p:grpSpPr>
        <p:sp useBgFill="1">
          <p:nvSpPr>
            <p:cNvPr id="78" name="長方形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sz="1463" noProof="1">
                <a:latin typeface="Meiryo UI" panose="020B0604030504040204" pitchFamily="50" charset="-128"/>
                <a:ea typeface="Meiryo UI" panose="020B0604030504040204" pitchFamily="50" charset="-128"/>
              </a:endParaRPr>
            </a:p>
          </p:txBody>
        </p:sp>
        <p:pic>
          <p:nvPicPr>
            <p:cNvPr id="79" name="画像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5" name="画像 4" descr="回路基板のクローズアップ">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1" y="642946"/>
            <a:ext cx="9903066" cy="5572117"/>
          </a:xfrm>
          <a:prstGeom prst="rect">
            <a:avLst/>
          </a:prstGeom>
        </p:spPr>
      </p:pic>
      <p:grpSp>
        <p:nvGrpSpPr>
          <p:cNvPr id="81" name="グループ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290" y="2459038"/>
            <a:ext cx="8922925" cy="1946804"/>
            <a:chOff x="605895" y="2235200"/>
            <a:chExt cx="10982062" cy="2396067"/>
          </a:xfrm>
        </p:grpSpPr>
        <p:sp>
          <p:nvSpPr>
            <p:cNvPr id="82" name="対角の 2 つの角を丸めた四角形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ja-JP" altLang="en-US" sz="1463" noProof="1">
                <a:latin typeface="Meiryo UI" panose="020B0604030504040204" pitchFamily="50" charset="-128"/>
                <a:ea typeface="Meiryo UI" panose="020B0604030504040204" pitchFamily="50" charset="-128"/>
              </a:endParaRPr>
            </a:p>
          </p:txBody>
        </p:sp>
        <p:grpSp>
          <p:nvGrpSpPr>
            <p:cNvPr id="83" name="グループ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フリーフォーム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フリーフォーム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フリーフォーム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フリーフォーム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フリーフォーム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フリーフォーム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フリーフォーム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フリーフォーム(F)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フリーフォーム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長方形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フリーフォーム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フリーフォーム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フリーフォーム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フリーフォーム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フリーフォーム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フリーフォーム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フリーフォーム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フリーフォーム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フリーフォーム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長方形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タイトル 1">
            <a:extLst>
              <a:ext uri="{FF2B5EF4-FFF2-40B4-BE49-F238E27FC236}">
                <a16:creationId xmlns:a16="http://schemas.microsoft.com/office/drawing/2014/main" id="{ED476017-D224-40AE-B921-67525450151A}"/>
              </a:ext>
            </a:extLst>
          </p:cNvPr>
          <p:cNvSpPr>
            <a:spLocks noGrp="1"/>
          </p:cNvSpPr>
          <p:nvPr>
            <p:ph type="ctrTitle"/>
          </p:nvPr>
        </p:nvSpPr>
        <p:spPr>
          <a:xfrm>
            <a:off x="2166938" y="2534709"/>
            <a:ext cx="5572125" cy="1111416"/>
          </a:xfrm>
        </p:spPr>
        <p:txBody>
          <a:bodyPr rtlCol="0">
            <a:normAutofit/>
          </a:bodyPr>
          <a:lstStyle/>
          <a:p>
            <a:pPr algn="ctr"/>
            <a:r>
              <a:rPr lang="ja-JP" altLang="en-US" noProof="1"/>
              <a:t>終</a:t>
            </a:r>
          </a:p>
        </p:txBody>
      </p:sp>
      <p:sp>
        <p:nvSpPr>
          <p:cNvPr id="3" name="サブタイトル 2">
            <a:extLst>
              <a:ext uri="{FF2B5EF4-FFF2-40B4-BE49-F238E27FC236}">
                <a16:creationId xmlns:a16="http://schemas.microsoft.com/office/drawing/2014/main" id="{51F013D4-CBD9-4FC1-AF91-2301A704488B}"/>
              </a:ext>
            </a:extLst>
          </p:cNvPr>
          <p:cNvSpPr>
            <a:spLocks noGrp="1"/>
          </p:cNvSpPr>
          <p:nvPr>
            <p:ph type="subTitle" idx="1"/>
          </p:nvPr>
        </p:nvSpPr>
        <p:spPr>
          <a:xfrm>
            <a:off x="2166939" y="3569594"/>
            <a:ext cx="5572124" cy="774336"/>
          </a:xfrm>
        </p:spPr>
        <p:txBody>
          <a:bodyPr rtlCol="0">
            <a:normAutofit lnSpcReduction="10000"/>
          </a:bodyPr>
          <a:lstStyle/>
          <a:p>
            <a:pPr algn="ctr" rtl="0"/>
            <a:r>
              <a:rPr lang="ja-JP" altLang="en-US" noProof="1"/>
              <a:t>作者：高林秀</a:t>
            </a:r>
            <a:endParaRPr lang="en-US" altLang="ja-JP" noProof="1"/>
          </a:p>
          <a:p>
            <a:pPr algn="ctr" rtl="0"/>
            <a:r>
              <a:rPr lang="ja-JP" altLang="en-US" noProof="1"/>
              <a:t>学籍番号：</a:t>
            </a:r>
            <a:r>
              <a:rPr lang="en-US" altLang="ja-JP" noProof="1"/>
              <a:t>5419045</a:t>
            </a:r>
          </a:p>
          <a:p>
            <a:pPr algn="ctr" rtl="0"/>
            <a:endParaRPr lang="ja-JP" altLang="en-US" noProof="1"/>
          </a:p>
        </p:txBody>
      </p:sp>
    </p:spTree>
    <p:extLst>
      <p:ext uri="{BB962C8B-B14F-4D97-AF65-F5344CB8AC3E}">
        <p14:creationId xmlns:p14="http://schemas.microsoft.com/office/powerpoint/2010/main" val="373080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グループ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642937"/>
            <a:ext cx="9906002" cy="5572126"/>
            <a:chOff x="0" y="-1"/>
            <a:chExt cx="12192003" cy="6858001"/>
          </a:xfrm>
        </p:grpSpPr>
        <p:sp useBgFill="1">
          <p:nvSpPr>
            <p:cNvPr id="175" name="長方形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sz="1463" noProof="1">
                <a:latin typeface="Meiryo UI" panose="020B0604030504040204" pitchFamily="50" charset="-128"/>
                <a:ea typeface="Meiryo UI" panose="020B0604030504040204" pitchFamily="50" charset="-128"/>
              </a:endParaRPr>
            </a:p>
          </p:txBody>
        </p:sp>
        <p:pic>
          <p:nvPicPr>
            <p:cNvPr id="176" name="画像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画像 3" descr="回路基板のクローズアップ">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4547" y="642946"/>
            <a:ext cx="6141315" cy="5572117"/>
          </a:xfrm>
          <a:prstGeom prst="rect">
            <a:avLst/>
          </a:prstGeom>
        </p:spPr>
      </p:pic>
      <p:grpSp>
        <p:nvGrpSpPr>
          <p:cNvPr id="178" name="グループ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42938"/>
            <a:ext cx="1872854" cy="5572126"/>
            <a:chOff x="0" y="0"/>
            <a:chExt cx="2305051" cy="6858001"/>
          </a:xfrm>
          <a:solidFill>
            <a:schemeClr val="tx1">
              <a:alpha val="70000"/>
            </a:schemeClr>
          </a:solidFill>
          <a:effectLst/>
        </p:grpSpPr>
        <p:sp>
          <p:nvSpPr>
            <p:cNvPr id="179" name="長方形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0" name="フリーフォーム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1" name="フリーフォーム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2" name="長方形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3" name="フリーフォーム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4" name="フリーフォーム(F)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5" name="フリーフォーム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6" name="フリーフォーム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7" name="フリーフォーム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8" name="フリーフォーム(F)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9" name="フリーフォーム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0" name="フリーフォーム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1" name="フリーフォーム(F)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2" name="フリーフォーム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3" name="フリーフォーム(F)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4" name="フリーフォーム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5" name="フリーフォーム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6" name="フリーフォーム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7" name="フリーフォーム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8" name="フリーフォーム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9" name="フリーフォーム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0" name="フリーフォーム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1" name="フリーフォーム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2" name="フリーフォーム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3" name="フリーフォーム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4" name="フリーフォーム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5" name="フリーフォーム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6" name="フリーフォーム(F)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7" name="長方形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08" name="フリーフォーム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9" name="フリーフォーム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0" name="フリーフォーム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1" name="フリーフォーム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フリーフォーム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フリーフォーム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4" name="フリーフォーム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フリーフォーム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フリーフォーム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フリーフォーム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フリーフォーム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長方形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20" name="フリーフォーム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フリーフォーム(F)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フリーフォーム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フリーフォーム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フリーフォーム(F)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フリーフォーム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フリーフォーム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フリーフォーム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フリーフォーム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フリーフォーム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フリーフォーム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フリーフォーム(F)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フリーフォーム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2" name="タイトル 1">
            <a:extLst>
              <a:ext uri="{FF2B5EF4-FFF2-40B4-BE49-F238E27FC236}">
                <a16:creationId xmlns:a16="http://schemas.microsoft.com/office/drawing/2014/main" id="{0A6BCF94-F108-4D92-8C4F-CD9273947A31}"/>
              </a:ext>
            </a:extLst>
          </p:cNvPr>
          <p:cNvSpPr>
            <a:spLocks noGrp="1"/>
          </p:cNvSpPr>
          <p:nvPr>
            <p:ph type="title"/>
          </p:nvPr>
        </p:nvSpPr>
        <p:spPr>
          <a:xfrm>
            <a:off x="6469547" y="1145483"/>
            <a:ext cx="2506474" cy="1201338"/>
          </a:xfrm>
        </p:spPr>
        <p:txBody>
          <a:bodyPr rtlCol="0">
            <a:normAutofit/>
          </a:bodyPr>
          <a:lstStyle/>
          <a:p>
            <a:r>
              <a:rPr lang="ja-JP" altLang="en-US" sz="2600" noProof="1"/>
              <a:t>目次</a:t>
            </a:r>
          </a:p>
        </p:txBody>
      </p:sp>
      <p:sp>
        <p:nvSpPr>
          <p:cNvPr id="3" name="コンテンツ プレースホルダー 2">
            <a:extLst>
              <a:ext uri="{FF2B5EF4-FFF2-40B4-BE49-F238E27FC236}">
                <a16:creationId xmlns:a16="http://schemas.microsoft.com/office/drawing/2014/main" id="{78399AB7-9E36-4EAD-B44A-9E0CEA24AACE}"/>
              </a:ext>
            </a:extLst>
          </p:cNvPr>
          <p:cNvSpPr>
            <a:spLocks noGrp="1"/>
          </p:cNvSpPr>
          <p:nvPr>
            <p:ph idx="1"/>
          </p:nvPr>
        </p:nvSpPr>
        <p:spPr>
          <a:xfrm>
            <a:off x="6500352" y="2403575"/>
            <a:ext cx="2364592" cy="3287813"/>
          </a:xfrm>
        </p:spPr>
        <p:txBody>
          <a:bodyPr rtlCol="0">
            <a:normAutofit/>
          </a:bodyPr>
          <a:lstStyle/>
          <a:p>
            <a:pPr marL="342900" indent="-342900" rtl="0">
              <a:lnSpc>
                <a:spcPct val="110000"/>
              </a:lnSpc>
              <a:buFont typeface="+mj-lt"/>
              <a:buAutoNum type="arabicPeriod"/>
            </a:pPr>
            <a:r>
              <a:rPr kumimoji="1" lang="ja-JP" altLang="en-US" sz="2000" dirty="0"/>
              <a:t>伴意式の証明</a:t>
            </a:r>
            <a:endParaRPr kumimoji="1" lang="en-US" altLang="ja-JP" sz="2000" dirty="0"/>
          </a:p>
          <a:p>
            <a:pPr marL="342900" indent="-342900" rtl="0">
              <a:lnSpc>
                <a:spcPct val="110000"/>
              </a:lnSpc>
              <a:buFont typeface="+mj-lt"/>
              <a:buAutoNum type="arabicPeriod"/>
            </a:pPr>
            <a:r>
              <a:rPr kumimoji="1" lang="ja-JP" altLang="en-US" sz="2000" dirty="0"/>
              <a:t>モデル論の概要</a:t>
            </a:r>
            <a:endParaRPr lang="en-US" altLang="ja-JP" sz="2000" dirty="0"/>
          </a:p>
          <a:p>
            <a:pPr marL="342900" indent="-342900" rtl="0">
              <a:lnSpc>
                <a:spcPct val="110000"/>
              </a:lnSpc>
              <a:buFont typeface="+mj-lt"/>
              <a:buAutoNum type="arabicPeriod"/>
            </a:pPr>
            <a:r>
              <a:rPr kumimoji="1" lang="ja-JP" altLang="en-US" sz="2000" dirty="0"/>
              <a:t>証明論の概要</a:t>
            </a:r>
            <a:endParaRPr kumimoji="1" lang="en-US" altLang="ja-JP" sz="2000" dirty="0"/>
          </a:p>
          <a:p>
            <a:pPr marL="342900" indent="-342900" rtl="0">
              <a:lnSpc>
                <a:spcPct val="110000"/>
              </a:lnSpc>
              <a:buFont typeface="+mj-lt"/>
              <a:buAutoNum type="arabicPeriod"/>
            </a:pPr>
            <a:r>
              <a:rPr lang="ja-JP" altLang="en-US" sz="2000" dirty="0"/>
              <a:t>モーダスポーネンス</a:t>
            </a:r>
            <a:endParaRPr lang="en-US" altLang="ja-JP" sz="2000" dirty="0"/>
          </a:p>
          <a:p>
            <a:pPr marL="342900" indent="-342900" rtl="0">
              <a:lnSpc>
                <a:spcPct val="110000"/>
              </a:lnSpc>
              <a:buFont typeface="+mj-lt"/>
              <a:buAutoNum type="arabicPeriod"/>
            </a:pPr>
            <a:r>
              <a:rPr kumimoji="1" lang="ja-JP" altLang="en-US" sz="2000" dirty="0"/>
              <a:t>モーダストレンス</a:t>
            </a:r>
            <a:endParaRPr kumimoji="1" lang="en-US" altLang="ja-JP" sz="2000" dirty="0"/>
          </a:p>
          <a:p>
            <a:pPr marL="342900" indent="-342900" rtl="0">
              <a:lnSpc>
                <a:spcPct val="110000"/>
              </a:lnSpc>
              <a:buFont typeface="+mj-lt"/>
              <a:buAutoNum type="arabicPeriod"/>
            </a:pPr>
            <a:r>
              <a:rPr lang="ja-JP" altLang="en-US" sz="2000" dirty="0"/>
              <a:t>モーダストレンスの例題と解説</a:t>
            </a:r>
            <a:endParaRPr kumimoji="1" lang="en-US" altLang="ja-JP" sz="2000" dirty="0"/>
          </a:p>
          <a:p>
            <a:pPr marL="342900" indent="-342900" rtl="0">
              <a:lnSpc>
                <a:spcPct val="110000"/>
              </a:lnSpc>
              <a:buFont typeface="+mj-lt"/>
              <a:buAutoNum type="arabicPeriod"/>
            </a:pPr>
            <a:endParaRPr kumimoji="1" lang="en-US" altLang="ja-JP" sz="2000" dirty="0"/>
          </a:p>
        </p:txBody>
      </p:sp>
    </p:spTree>
    <p:extLst>
      <p:ext uri="{BB962C8B-B14F-4D97-AF65-F5344CB8AC3E}">
        <p14:creationId xmlns:p14="http://schemas.microsoft.com/office/powerpoint/2010/main" val="2680861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C74ACE4-2CD9-4218-84C8-FBCE12EE50A8}"/>
              </a:ext>
            </a:extLst>
          </p:cNvPr>
          <p:cNvSpPr>
            <a:spLocks noGrp="1"/>
          </p:cNvSpPr>
          <p:nvPr>
            <p:ph type="title"/>
          </p:nvPr>
        </p:nvSpPr>
        <p:spPr/>
        <p:txBody>
          <a:bodyPr/>
          <a:lstStyle/>
          <a:p>
            <a:r>
              <a:rPr kumimoji="1" lang="ja-JP" altLang="en-US" dirty="0"/>
              <a:t>伴意式の証明ーモデル論と証明論ー</a:t>
            </a:r>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CD7ABC8D-E563-42A3-9B95-C2F8D32FC577}"/>
                  </a:ext>
                </a:extLst>
              </p:cNvPr>
              <p:cNvSpPr>
                <a:spLocks noGrp="1"/>
              </p:cNvSpPr>
              <p:nvPr>
                <p:ph idx="1"/>
              </p:nvPr>
            </p:nvSpPr>
            <p:spPr/>
            <p:txBody>
              <a:bodyPr>
                <a:normAutofit/>
              </a:bodyPr>
              <a:lstStyle/>
              <a:p>
                <a:r>
                  <a:rPr kumimoji="1" lang="ja-JP" altLang="en-US" dirty="0"/>
                  <a:t>命題論理の証明は、真理値表を作成しトートロジーであることを確認するのが真っ先に思いつく証明手法であろう。</a:t>
                </a:r>
                <a:endParaRPr lang="en-US" altLang="ja-JP" dirty="0"/>
              </a:p>
              <a:p>
                <a:r>
                  <a:rPr kumimoji="1" lang="ja-JP" altLang="en-US" dirty="0"/>
                  <a:t>しかし、講義資料にもある通り、命題記号数が増加するほど指数関数的に真理値表の大きさが</a:t>
                </a:r>
                <a:r>
                  <a:rPr lang="ja-JP" altLang="en-US" dirty="0"/>
                  <a:t>増大する</a:t>
                </a:r>
                <a:r>
                  <a:rPr kumimoji="1" lang="ja-JP" altLang="en-US" dirty="0"/>
                  <a:t>ため計算のリソースなど面で問題がある。</a:t>
                </a:r>
                <a:endParaRPr lang="en-US" altLang="ja-JP" dirty="0"/>
              </a:p>
              <a:p>
                <a:r>
                  <a:rPr kumimoji="1" lang="ja-JP" altLang="en-US" dirty="0"/>
                  <a:t>モデル論</a:t>
                </a:r>
                <a:r>
                  <a:rPr kumimoji="1" lang="en-US" altLang="ja-JP" dirty="0"/>
                  <a:t>vs</a:t>
                </a:r>
                <a:r>
                  <a:rPr kumimoji="1" lang="ja-JP" altLang="en-US" dirty="0"/>
                  <a:t>証明論（講義資料より抜粋）</a:t>
                </a:r>
                <a:endParaRPr kumimoji="1" lang="en-US" altLang="ja-JP" dirty="0"/>
              </a:p>
              <a:p>
                <a:pPr lvl="2"/>
                <a:r>
                  <a:rPr kumimoji="1" lang="ja-JP" altLang="en-US" dirty="0"/>
                  <a:t>モデル論：論理式の正しさを示すため伴意関係を調べる。理論</a:t>
                </a:r>
                <a14:m>
                  <m:oMath xmlns:m="http://schemas.openxmlformats.org/officeDocument/2006/math">
                    <m:r>
                      <a:rPr kumimoji="1" lang="en-US" altLang="ja-JP" b="0" i="1" smtClean="0">
                        <a:latin typeface="Cambria Math" panose="02040503050406030204" pitchFamily="18" charset="0"/>
                      </a:rPr>
                      <m:t>𝐺</m:t>
                    </m:r>
                  </m:oMath>
                </a14:m>
                <a:r>
                  <a:rPr kumimoji="1" lang="ja-JP" altLang="en-US" dirty="0"/>
                  <a:t>のモデルが目標の文</a:t>
                </a:r>
                <a14:m>
                  <m:oMath xmlns:m="http://schemas.openxmlformats.org/officeDocument/2006/math">
                    <m:r>
                      <a:rPr kumimoji="1" lang="en-US" altLang="ja-JP" b="0" i="1" smtClean="0">
                        <a:latin typeface="Cambria Math" panose="02040503050406030204" pitchFamily="18" charset="0"/>
                      </a:rPr>
                      <m:t>𝛼</m:t>
                    </m:r>
                  </m:oMath>
                </a14:m>
                <a:r>
                  <a:rPr lang="ja-JP" altLang="en-US" dirty="0"/>
                  <a:t>にも適用できるか調べる。</a:t>
                </a:r>
                <a:endParaRPr kumimoji="1" lang="en-US" altLang="ja-JP" dirty="0"/>
              </a:p>
              <a:p>
                <a:pPr lvl="2"/>
                <a:r>
                  <a:rPr lang="ja-JP" altLang="en-US" dirty="0"/>
                  <a:t>証明論：知識（理論</a:t>
                </a:r>
                <a14:m>
                  <m:oMath xmlns:m="http://schemas.openxmlformats.org/officeDocument/2006/math">
                    <m:r>
                      <a:rPr lang="en-US" altLang="ja-JP" b="0" i="1" smtClean="0">
                        <a:latin typeface="Cambria Math" panose="02040503050406030204" pitchFamily="18" charset="0"/>
                      </a:rPr>
                      <m:t>𝐺</m:t>
                    </m:r>
                  </m:oMath>
                </a14:m>
                <a:r>
                  <a:rPr lang="en-US" altLang="ja-JP" dirty="0"/>
                  <a:t>+</a:t>
                </a:r>
                <a:r>
                  <a:rPr lang="ja-JP" altLang="en-US" dirty="0"/>
                  <a:t>公理）を使用して文を</a:t>
                </a:r>
                <a:r>
                  <a:rPr kumimoji="1" lang="ja-JP" altLang="en-US" dirty="0"/>
                  <a:t>選択し、推論手続きを行うことで新たな文を生成することで、目標の文</a:t>
                </a:r>
                <a14:m>
                  <m:oMath xmlns:m="http://schemas.openxmlformats.org/officeDocument/2006/math">
                    <m:r>
                      <a:rPr kumimoji="1" lang="en-US" altLang="ja-JP" b="0" i="1" smtClean="0">
                        <a:latin typeface="Cambria Math" panose="02040503050406030204" pitchFamily="18" charset="0"/>
                      </a:rPr>
                      <m:t>𝛼</m:t>
                    </m:r>
                  </m:oMath>
                </a14:m>
                <a:r>
                  <a:rPr kumimoji="1" lang="ja-JP" altLang="en-US" b="0" dirty="0"/>
                  <a:t>を導出する。</a:t>
                </a:r>
                <a:endParaRPr kumimoji="1" lang="en-US" altLang="ja-JP" b="0" dirty="0"/>
              </a:p>
            </p:txBody>
          </p:sp>
        </mc:Choice>
        <mc:Fallback>
          <p:sp>
            <p:nvSpPr>
              <p:cNvPr id="3" name="コンテンツ プレースホルダー 2">
                <a:extLst>
                  <a:ext uri="{FF2B5EF4-FFF2-40B4-BE49-F238E27FC236}">
                    <a16:creationId xmlns:a16="http://schemas.microsoft.com/office/drawing/2014/main" id="{CD7ABC8D-E563-42A3-9B95-C2F8D32FC577}"/>
                  </a:ext>
                </a:extLst>
              </p:cNvPr>
              <p:cNvSpPr>
                <a:spLocks noGrp="1" noRot="1" noChangeAspect="1" noMove="1" noResize="1" noEditPoints="1" noAdjustHandles="1" noChangeArrowheads="1" noChangeShapeType="1" noTextEdit="1"/>
              </p:cNvSpPr>
              <p:nvPr>
                <p:ph idx="1"/>
              </p:nvPr>
            </p:nvSpPr>
            <p:spPr>
              <a:blipFill>
                <a:blip r:embed="rId2"/>
                <a:stretch>
                  <a:fillRect l="-1061" t="-154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238030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EC4BC8-D2D0-403E-BA61-B133BFC1126D}"/>
              </a:ext>
            </a:extLst>
          </p:cNvPr>
          <p:cNvSpPr>
            <a:spLocks noGrp="1"/>
          </p:cNvSpPr>
          <p:nvPr>
            <p:ph type="title"/>
          </p:nvPr>
        </p:nvSpPr>
        <p:spPr/>
        <p:txBody>
          <a:bodyPr/>
          <a:lstStyle/>
          <a:p>
            <a:r>
              <a:rPr kumimoji="1" lang="ja-JP" altLang="en-US" dirty="0"/>
              <a:t>モデル論の概要</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EC09112D-2780-44DC-94A8-2BFEC1E25452}"/>
                  </a:ext>
                </a:extLst>
              </p:cNvPr>
              <p:cNvSpPr>
                <a:spLocks noGrp="1"/>
              </p:cNvSpPr>
              <p:nvPr>
                <p:ph idx="1"/>
              </p:nvPr>
            </p:nvSpPr>
            <p:spPr/>
            <p:txBody>
              <a:bodyPr/>
              <a:lstStyle/>
              <a:p>
                <a:r>
                  <a:rPr lang="ja-JP" altLang="en-US" dirty="0"/>
                  <a:t>あるモデルにおいて、理論</a:t>
                </a:r>
                <a14:m>
                  <m:oMath xmlns:m="http://schemas.openxmlformats.org/officeDocument/2006/math">
                    <m:r>
                      <a:rPr lang="en-US" altLang="ja-JP" b="0" i="1" smtClean="0">
                        <a:latin typeface="Cambria Math" panose="02040503050406030204" pitchFamily="18" charset="0"/>
                      </a:rPr>
                      <m:t>𝐺</m:t>
                    </m:r>
                    <m:r>
                      <a:rPr lang="ja-JP" altLang="en-US" i="1">
                        <a:latin typeface="Cambria Math" panose="02040503050406030204" pitchFamily="18" charset="0"/>
                      </a:rPr>
                      <m:t>に</m:t>
                    </m:r>
                  </m:oMath>
                </a14:m>
                <a:r>
                  <a:rPr lang="ja-JP" altLang="en-US" dirty="0"/>
                  <a:t>含まれる命題</a:t>
                </a:r>
                <a14:m>
                  <m:oMath xmlns:m="http://schemas.openxmlformats.org/officeDocument/2006/math">
                    <m:r>
                      <a:rPr lang="en-US" altLang="ja-JP" b="0" i="1" smtClean="0">
                        <a:latin typeface="Cambria Math" panose="02040503050406030204" pitchFamily="18" charset="0"/>
                      </a:rPr>
                      <m:t>𝛼</m:t>
                    </m:r>
                  </m:oMath>
                </a14:m>
                <a:r>
                  <a:rPr lang="ja-JP" altLang="en-US" dirty="0"/>
                  <a:t>が</a:t>
                </a:r>
                <a:r>
                  <a:rPr lang="en-US" altLang="ja-JP" dirty="0"/>
                  <a:t>true</a:t>
                </a:r>
                <a:r>
                  <a:rPr lang="ja-JP" altLang="en-US" dirty="0"/>
                  <a:t>であるとき、</a:t>
                </a:r>
                <a:endParaRPr lang="en-US" altLang="ja-JP" dirty="0"/>
              </a:p>
              <a:p>
                <a:r>
                  <a:rPr lang="ja-JP" altLang="en-US" dirty="0"/>
                  <a:t>これを</a:t>
                </a:r>
                <a14:m>
                  <m:oMath xmlns:m="http://schemas.openxmlformats.org/officeDocument/2006/math">
                    <m:r>
                      <a:rPr lang="en-US" altLang="ja-JP" b="0" i="1" smtClean="0">
                        <a:latin typeface="Cambria Math" panose="02040503050406030204" pitchFamily="18" charset="0"/>
                      </a:rPr>
                      <m:t>𝐺</m:t>
                    </m:r>
                    <m:r>
                      <a:rPr lang="en-US" altLang="ja-JP" b="0" i="1" smtClean="0">
                        <a:latin typeface="Cambria Math" panose="02040503050406030204" pitchFamily="18" charset="0"/>
                      </a:rPr>
                      <m:t>⊨</m:t>
                    </m:r>
                    <m:r>
                      <a:rPr lang="en-US" altLang="ja-JP" b="0" i="1" smtClean="0">
                        <a:latin typeface="Cambria Math" panose="02040503050406030204" pitchFamily="18" charset="0"/>
                      </a:rPr>
                      <m:t>𝛼</m:t>
                    </m:r>
                  </m:oMath>
                </a14:m>
                <a:r>
                  <a:rPr lang="ja-JP" altLang="en-US" b="0" dirty="0"/>
                  <a:t>と表記した。</a:t>
                </a:r>
                <a:endParaRPr lang="en-US" altLang="ja-JP" b="0" dirty="0"/>
              </a:p>
              <a:p>
                <a14:m>
                  <m:oMath xmlns:m="http://schemas.openxmlformats.org/officeDocument/2006/math">
                    <m:r>
                      <a:rPr lang="en-US" altLang="ja-JP" b="0" i="1" smtClean="0">
                        <a:latin typeface="Cambria Math" panose="02040503050406030204" pitchFamily="18" charset="0"/>
                      </a:rPr>
                      <m:t>𝐺</m:t>
                    </m:r>
                  </m:oMath>
                </a14:m>
                <a:r>
                  <a:rPr lang="ja-JP" altLang="en-US" dirty="0"/>
                  <a:t>の中の命題から推論手続きを経て、</a:t>
                </a:r>
                <a14:m>
                  <m:oMath xmlns:m="http://schemas.openxmlformats.org/officeDocument/2006/math">
                    <m:r>
                      <a:rPr lang="en-US" altLang="ja-JP" b="0" i="1" smtClean="0">
                        <a:latin typeface="Cambria Math" panose="02040503050406030204" pitchFamily="18" charset="0"/>
                      </a:rPr>
                      <m:t>𝛼</m:t>
                    </m:r>
                  </m:oMath>
                </a14:m>
                <a:r>
                  <a:rPr lang="ja-JP" altLang="en-US" dirty="0"/>
                  <a:t>が導出されるとき、</a:t>
                </a:r>
                <a14:m>
                  <m:oMath xmlns:m="http://schemas.openxmlformats.org/officeDocument/2006/math">
                    <m:r>
                      <a:rPr lang="en-US" altLang="ja-JP" b="0" i="1" smtClean="0">
                        <a:latin typeface="Cambria Math" panose="02040503050406030204" pitchFamily="18" charset="0"/>
                      </a:rPr>
                      <m:t>𝐺</m:t>
                    </m:r>
                    <m:r>
                      <a:rPr lang="en-US" altLang="ja-JP" b="0" i="1" smtClean="0">
                        <a:latin typeface="Cambria Math" panose="02040503050406030204" pitchFamily="18" charset="0"/>
                      </a:rPr>
                      <m:t>⊢</m:t>
                    </m:r>
                    <m:r>
                      <a:rPr lang="en-US" altLang="ja-JP" b="0" i="1" smtClean="0">
                        <a:latin typeface="Cambria Math" panose="02040503050406030204" pitchFamily="18" charset="0"/>
                      </a:rPr>
                      <m:t>𝛼</m:t>
                    </m:r>
                    <m:r>
                      <a:rPr lang="ja-JP" altLang="en-US" i="1">
                        <a:latin typeface="Cambria Math" panose="02040503050406030204" pitchFamily="18" charset="0"/>
                      </a:rPr>
                      <m:t>と</m:t>
                    </m:r>
                  </m:oMath>
                </a14:m>
                <a:r>
                  <a:rPr lang="ja-JP" altLang="en-US" dirty="0"/>
                  <a:t>表紙する。</a:t>
                </a:r>
                <a:endParaRPr lang="en-US" altLang="ja-JP" dirty="0"/>
              </a:p>
              <a:p>
                <a:pPr lvl="1"/>
                <a14:m>
                  <m:oMath xmlns:m="http://schemas.openxmlformats.org/officeDocument/2006/math">
                    <m:r>
                      <a:rPr lang="en-US" altLang="ja-JP" b="0" i="1" smtClean="0">
                        <a:latin typeface="Cambria Math" panose="02040503050406030204" pitchFamily="18" charset="0"/>
                      </a:rPr>
                      <m:t>⊢</m:t>
                    </m:r>
                  </m:oMath>
                </a14:m>
                <a:r>
                  <a:rPr lang="ja-JP" altLang="en-US" dirty="0"/>
                  <a:t>：論理的帰結関係</a:t>
                </a:r>
                <a:endParaRPr lang="en-US" altLang="ja-JP" dirty="0"/>
              </a:p>
              <a:p>
                <a:r>
                  <a:rPr lang="ja-JP" altLang="en-US" dirty="0"/>
                  <a:t>モデル論は、どの様な命題</a:t>
                </a:r>
                <a14:m>
                  <m:oMath xmlns:m="http://schemas.openxmlformats.org/officeDocument/2006/math">
                    <m:r>
                      <a:rPr lang="en-US" altLang="ja-JP" b="0" i="1" smtClean="0">
                        <a:latin typeface="Cambria Math" panose="02040503050406030204" pitchFamily="18" charset="0"/>
                      </a:rPr>
                      <m:t>𝛼</m:t>
                    </m:r>
                  </m:oMath>
                </a14:m>
                <a:r>
                  <a:rPr lang="ja-JP" altLang="en-US" dirty="0"/>
                  <a:t>に対しても、</a:t>
                </a:r>
                <a:r>
                  <a:rPr lang="en-US" altLang="ja-JP" dirty="0"/>
                  <a:t> </a:t>
                </a:r>
                <a14:m>
                  <m:oMath xmlns:m="http://schemas.openxmlformats.org/officeDocument/2006/math">
                    <m:r>
                      <a:rPr lang="en-US" altLang="ja-JP" i="1">
                        <a:latin typeface="Cambria Math" panose="02040503050406030204" pitchFamily="18" charset="0"/>
                      </a:rPr>
                      <m:t>𝐺</m:t>
                    </m:r>
                    <m:r>
                      <a:rPr lang="en-US" altLang="ja-JP" i="1">
                        <a:latin typeface="Cambria Math" panose="02040503050406030204" pitchFamily="18" charset="0"/>
                      </a:rPr>
                      <m:t>⊢</m:t>
                    </m:r>
                    <m:r>
                      <a:rPr lang="en-US" altLang="ja-JP" i="1">
                        <a:latin typeface="Cambria Math" panose="02040503050406030204" pitchFamily="18" charset="0"/>
                      </a:rPr>
                      <m:t>𝛼</m:t>
                    </m:r>
                  </m:oMath>
                </a14:m>
                <a:r>
                  <a:rPr lang="ja-JP" altLang="en-US" dirty="0"/>
                  <a:t>が成立する</a:t>
                </a:r>
                <a14:m>
                  <m:oMath xmlns:m="http://schemas.openxmlformats.org/officeDocument/2006/math">
                    <m:r>
                      <a:rPr lang="en-US" altLang="ja-JP" b="0" i="1" smtClean="0">
                        <a:latin typeface="Cambria Math" panose="02040503050406030204" pitchFamily="18" charset="0"/>
                      </a:rPr>
                      <m:t>𝐺</m:t>
                    </m:r>
                    <m:r>
                      <a:rPr lang="ja-JP" altLang="en-US" i="1">
                        <a:latin typeface="Cambria Math" panose="02040503050406030204" pitchFamily="18" charset="0"/>
                      </a:rPr>
                      <m:t>は</m:t>
                    </m:r>
                  </m:oMath>
                </a14:m>
                <a:r>
                  <a:rPr lang="ja-JP" altLang="en-US" dirty="0"/>
                  <a:t>存在するのかを求めるために登場した。</a:t>
                </a:r>
                <a:endParaRPr lang="en-US" altLang="ja-JP" dirty="0"/>
              </a:p>
              <a:p>
                <a:pPr lvl="1"/>
                <a:r>
                  <a:rPr lang="ja-JP" altLang="en-US" dirty="0"/>
                  <a:t>後述する証明論における証明手続きの正当性の評価</a:t>
                </a:r>
                <a:endParaRPr lang="en-US" altLang="ja-JP" dirty="0"/>
              </a:p>
              <a:p>
                <a:endParaRPr lang="en-US" altLang="ja-JP" b="0" dirty="0"/>
              </a:p>
              <a:p>
                <a:endParaRPr lang="en-US" altLang="ja-JP" b="0" dirty="0"/>
              </a:p>
              <a:p>
                <a:pPr marL="0" indent="0">
                  <a:buNone/>
                </a:pPr>
                <a:endParaRPr lang="en-US" altLang="ja-JP" b="0" dirty="0"/>
              </a:p>
              <a:p>
                <a:endParaRPr lang="en-US" altLang="ja-JP" b="0" dirty="0"/>
              </a:p>
            </p:txBody>
          </p:sp>
        </mc:Choice>
        <mc:Fallback xmlns="">
          <p:sp>
            <p:nvSpPr>
              <p:cNvPr id="3" name="コンテンツ プレースホルダー 2">
                <a:extLst>
                  <a:ext uri="{FF2B5EF4-FFF2-40B4-BE49-F238E27FC236}">
                    <a16:creationId xmlns:a16="http://schemas.microsoft.com/office/drawing/2014/main" id="{EC09112D-2780-44DC-94A8-2BFEC1E25452}"/>
                  </a:ext>
                </a:extLst>
              </p:cNvPr>
              <p:cNvSpPr>
                <a:spLocks noGrp="1" noRot="1" noChangeAspect="1" noMove="1" noResize="1" noEditPoints="1" noAdjustHandles="1" noChangeArrowheads="1" noChangeShapeType="1" noTextEdit="1"/>
              </p:cNvSpPr>
              <p:nvPr>
                <p:ph idx="1"/>
              </p:nvPr>
            </p:nvSpPr>
            <p:spPr>
              <a:blipFill>
                <a:blip r:embed="rId2"/>
                <a:stretch>
                  <a:fillRect l="-1061" t="-154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189933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290B6-FF67-4E49-8847-57F16C5D2196}"/>
              </a:ext>
            </a:extLst>
          </p:cNvPr>
          <p:cNvSpPr>
            <a:spLocks noGrp="1"/>
          </p:cNvSpPr>
          <p:nvPr>
            <p:ph type="title"/>
          </p:nvPr>
        </p:nvSpPr>
        <p:spPr/>
        <p:txBody>
          <a:bodyPr/>
          <a:lstStyle/>
          <a:p>
            <a:r>
              <a:rPr lang="ja-JP" altLang="en-US" dirty="0"/>
              <a:t>モデル論の歴史</a:t>
            </a:r>
            <a:endParaRPr kumimoji="1" lang="ja-JP" altLang="en-US" dirty="0"/>
          </a:p>
        </p:txBody>
      </p:sp>
      <p:sp>
        <p:nvSpPr>
          <p:cNvPr id="3" name="コンテンツ プレースホルダー 2">
            <a:extLst>
              <a:ext uri="{FF2B5EF4-FFF2-40B4-BE49-F238E27FC236}">
                <a16:creationId xmlns:a16="http://schemas.microsoft.com/office/drawing/2014/main" id="{45CB2600-92D0-4B65-A2E0-75B165DA01CA}"/>
              </a:ext>
            </a:extLst>
          </p:cNvPr>
          <p:cNvSpPr>
            <a:spLocks noGrp="1"/>
          </p:cNvSpPr>
          <p:nvPr>
            <p:ph idx="1"/>
          </p:nvPr>
        </p:nvSpPr>
        <p:spPr/>
        <p:txBody>
          <a:bodyPr/>
          <a:lstStyle/>
          <a:p>
            <a:r>
              <a:rPr lang="ja-JP" altLang="en-US" dirty="0"/>
              <a:t>モデル論の考えは、</a:t>
            </a:r>
            <a:r>
              <a:rPr lang="en-US" altLang="ja-JP" dirty="0"/>
              <a:t>20</a:t>
            </a:r>
            <a:r>
              <a:rPr lang="ja-JP" altLang="en-US" dirty="0"/>
              <a:t>世紀中ごろにはすでに存在した。</a:t>
            </a:r>
            <a:endParaRPr lang="en-US" altLang="ja-JP" dirty="0"/>
          </a:p>
          <a:p>
            <a:r>
              <a:rPr lang="ja-JP" altLang="en-US" dirty="0"/>
              <a:t>それ以前にも、論理学においてはモデル論的考えを持っている理論は存在していた。</a:t>
            </a:r>
            <a:endParaRPr lang="en-US" altLang="ja-JP" dirty="0"/>
          </a:p>
          <a:p>
            <a:pPr lvl="1"/>
            <a:r>
              <a:rPr lang="en-US" altLang="ja-JP" dirty="0"/>
              <a:t>1915</a:t>
            </a:r>
            <a:r>
              <a:rPr lang="ja-JP" altLang="en-US" dirty="0"/>
              <a:t>年に発表された「レーベェンハイム</a:t>
            </a:r>
            <a:r>
              <a:rPr lang="en-US" altLang="ja-JP" dirty="0"/>
              <a:t>-</a:t>
            </a:r>
            <a:r>
              <a:rPr lang="ja-JP" altLang="en-US" dirty="0"/>
              <a:t>スコーレムの定理</a:t>
            </a:r>
            <a:endParaRPr lang="en-US" altLang="ja-JP" dirty="0"/>
          </a:p>
          <a:p>
            <a:pPr lvl="1"/>
            <a:r>
              <a:rPr lang="en-US" altLang="ja-JP" dirty="0"/>
              <a:t>1936</a:t>
            </a:r>
            <a:r>
              <a:rPr lang="ja-JP" altLang="en-US" dirty="0"/>
              <a:t>年に定式化された「コンパクト性定理」</a:t>
            </a:r>
            <a:endParaRPr lang="en-US" altLang="ja-JP" dirty="0"/>
          </a:p>
          <a:p>
            <a:pPr marL="371475" lvl="1" indent="0">
              <a:buNone/>
            </a:pPr>
            <a:endParaRPr lang="en-US" altLang="ja-JP" dirty="0"/>
          </a:p>
          <a:p>
            <a:endParaRPr lang="en-US" altLang="ja-JP" dirty="0"/>
          </a:p>
          <a:p>
            <a:endParaRPr lang="en-US" altLang="ja-JP" dirty="0"/>
          </a:p>
          <a:p>
            <a:endParaRPr lang="en-US" altLang="ja-JP" dirty="0"/>
          </a:p>
        </p:txBody>
      </p:sp>
    </p:spTree>
    <p:extLst>
      <p:ext uri="{BB962C8B-B14F-4D97-AF65-F5344CB8AC3E}">
        <p14:creationId xmlns:p14="http://schemas.microsoft.com/office/powerpoint/2010/main" val="285830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C9AD0E4-29B3-4125-AA93-8008AFF91E8D}"/>
              </a:ext>
            </a:extLst>
          </p:cNvPr>
          <p:cNvSpPr>
            <a:spLocks noGrp="1"/>
          </p:cNvSpPr>
          <p:nvPr>
            <p:ph type="title"/>
          </p:nvPr>
        </p:nvSpPr>
        <p:spPr/>
        <p:txBody>
          <a:bodyPr/>
          <a:lstStyle/>
          <a:p>
            <a:r>
              <a:rPr kumimoji="1" lang="ja-JP" altLang="en-US" dirty="0"/>
              <a:t>モデル論の利用</a:t>
            </a:r>
          </a:p>
        </p:txBody>
      </p:sp>
      <p:sp>
        <p:nvSpPr>
          <p:cNvPr id="3" name="コンテンツ プレースホルダー 2">
            <a:extLst>
              <a:ext uri="{FF2B5EF4-FFF2-40B4-BE49-F238E27FC236}">
                <a16:creationId xmlns:a16="http://schemas.microsoft.com/office/drawing/2014/main" id="{48007AEC-337C-4143-B3E3-05DFF2695BE2}"/>
              </a:ext>
            </a:extLst>
          </p:cNvPr>
          <p:cNvSpPr>
            <a:spLocks noGrp="1"/>
          </p:cNvSpPr>
          <p:nvPr>
            <p:ph idx="1"/>
          </p:nvPr>
        </p:nvSpPr>
        <p:spPr/>
        <p:txBody>
          <a:bodyPr/>
          <a:lstStyle/>
          <a:p>
            <a:r>
              <a:rPr kumimoji="1" lang="ja-JP" altLang="en-US" dirty="0"/>
              <a:t>モデル論の考えは、プログラムが正しいかどうか、プログラムの正当性を証明するために用いられることがある</a:t>
            </a:r>
            <a:r>
              <a:rPr lang="ja-JP" altLang="en-US" dirty="0"/>
              <a:t>。</a:t>
            </a:r>
            <a:endParaRPr lang="en-US" altLang="ja-JP" dirty="0"/>
          </a:p>
          <a:p>
            <a:pPr lvl="1"/>
            <a:r>
              <a:rPr lang="ja-JP" altLang="en-US"/>
              <a:t>例：論理型プログラミング言語「</a:t>
            </a:r>
            <a:r>
              <a:rPr lang="en-US" altLang="ja-JP"/>
              <a:t>Prolog</a:t>
            </a:r>
            <a:r>
              <a:rPr lang="ja-JP" altLang="en-US"/>
              <a:t>」におけるエルブラン領域</a:t>
            </a:r>
            <a:endParaRPr lang="en-US" altLang="ja-JP"/>
          </a:p>
          <a:p>
            <a:pPr lvl="1"/>
            <a:endParaRPr kumimoji="1" lang="en-US" altLang="ja-JP" dirty="0"/>
          </a:p>
        </p:txBody>
      </p:sp>
      <p:pic>
        <p:nvPicPr>
          <p:cNvPr id="4" name="図 3">
            <a:extLst>
              <a:ext uri="{FF2B5EF4-FFF2-40B4-BE49-F238E27FC236}">
                <a16:creationId xmlns:a16="http://schemas.microsoft.com/office/drawing/2014/main" id="{90E1A15E-71C4-4B3B-9147-7265B12AE000}"/>
              </a:ext>
            </a:extLst>
          </p:cNvPr>
          <p:cNvPicPr>
            <a:picLocks noChangeAspect="1"/>
          </p:cNvPicPr>
          <p:nvPr/>
        </p:nvPicPr>
        <p:blipFill>
          <a:blip r:embed="rId2"/>
          <a:stretch>
            <a:fillRect/>
          </a:stretch>
        </p:blipFill>
        <p:spPr>
          <a:xfrm>
            <a:off x="2566763" y="4051768"/>
            <a:ext cx="1533245" cy="1533245"/>
          </a:xfrm>
          <a:prstGeom prst="rect">
            <a:avLst/>
          </a:prstGeom>
        </p:spPr>
      </p:pic>
      <p:pic>
        <p:nvPicPr>
          <p:cNvPr id="5" name="図 4">
            <a:extLst>
              <a:ext uri="{FF2B5EF4-FFF2-40B4-BE49-F238E27FC236}">
                <a16:creationId xmlns:a16="http://schemas.microsoft.com/office/drawing/2014/main" id="{EDC3D3F4-E203-4C22-A3E9-AB91119C6845}"/>
              </a:ext>
            </a:extLst>
          </p:cNvPr>
          <p:cNvPicPr>
            <a:picLocks noChangeAspect="1"/>
          </p:cNvPicPr>
          <p:nvPr/>
        </p:nvPicPr>
        <p:blipFill>
          <a:blip r:embed="rId3"/>
          <a:stretch>
            <a:fillRect/>
          </a:stretch>
        </p:blipFill>
        <p:spPr>
          <a:xfrm>
            <a:off x="5739373" y="4051768"/>
            <a:ext cx="2275354" cy="1625253"/>
          </a:xfrm>
          <a:prstGeom prst="rect">
            <a:avLst/>
          </a:prstGeom>
        </p:spPr>
      </p:pic>
    </p:spTree>
    <p:extLst>
      <p:ext uri="{BB962C8B-B14F-4D97-AF65-F5344CB8AC3E}">
        <p14:creationId xmlns:p14="http://schemas.microsoft.com/office/powerpoint/2010/main" val="2679947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CAD0145-FF0C-468B-B8A4-37F3B9D5D7C8}"/>
              </a:ext>
            </a:extLst>
          </p:cNvPr>
          <p:cNvSpPr>
            <a:spLocks noGrp="1"/>
          </p:cNvSpPr>
          <p:nvPr>
            <p:ph type="title"/>
          </p:nvPr>
        </p:nvSpPr>
        <p:spPr/>
        <p:txBody>
          <a:bodyPr/>
          <a:lstStyle/>
          <a:p>
            <a:r>
              <a:rPr kumimoji="1" lang="ja-JP" altLang="en-US" dirty="0"/>
              <a:t>証明論の概要</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281E97E4-8C65-4757-AB06-12219A24C2BA}"/>
                  </a:ext>
                </a:extLst>
              </p:cNvPr>
              <p:cNvSpPr>
                <a:spLocks noGrp="1"/>
              </p:cNvSpPr>
              <p:nvPr>
                <p:ph idx="1"/>
              </p:nvPr>
            </p:nvSpPr>
            <p:spPr/>
            <p:txBody>
              <a:bodyPr/>
              <a:lstStyle/>
              <a:p>
                <a:r>
                  <a:rPr kumimoji="1" lang="ja-JP" altLang="en-US" dirty="0"/>
                  <a:t>証明手続きを厳密定め、推論により得た結論の正当性、妥当性を評価する。</a:t>
                </a:r>
                <a:endParaRPr lang="en-US" altLang="ja-JP" dirty="0"/>
              </a:p>
              <a:p>
                <a:pPr lvl="1"/>
                <a:r>
                  <a:rPr kumimoji="1" lang="ja-JP" altLang="en-US" dirty="0"/>
                  <a:t>証明手続きが厳密、すなわち手続きに正当性が保証されている。</a:t>
                </a:r>
                <a:endParaRPr kumimoji="1" lang="en-US" altLang="ja-JP" dirty="0"/>
              </a:p>
              <a:p>
                <a:pPr lvl="1"/>
                <a:r>
                  <a:rPr kumimoji="1" lang="ja-JP" altLang="en-US" dirty="0"/>
                  <a:t>よってより効率的な証明が可能。</a:t>
                </a:r>
                <a:endParaRPr kumimoji="1" lang="en-US" altLang="ja-JP" dirty="0"/>
              </a:p>
              <a:p>
                <a:pPr lvl="1"/>
                <a:endParaRPr lang="en-US" altLang="ja-JP" dirty="0"/>
              </a:p>
              <a:p>
                <a:endParaRPr kumimoji="1" lang="en-US" altLang="ja-JP" dirty="0"/>
              </a:p>
              <a:p>
                <a:r>
                  <a:rPr kumimoji="1" lang="ja-JP" altLang="en-US" dirty="0"/>
                  <a:t>ある理論</a:t>
                </a:r>
                <a14:m>
                  <m:oMath xmlns:m="http://schemas.openxmlformats.org/officeDocument/2006/math">
                    <m:r>
                      <a:rPr kumimoji="1" lang="en-US" altLang="ja-JP" b="0" i="1" smtClean="0">
                        <a:latin typeface="Cambria Math" panose="02040503050406030204" pitchFamily="18" charset="0"/>
                      </a:rPr>
                      <m:t>𝐺</m:t>
                    </m:r>
                  </m:oMath>
                </a14:m>
                <a:r>
                  <a:rPr kumimoji="1" lang="ja-JP" altLang="en-US" b="0" dirty="0"/>
                  <a:t>が矛盾しないこと、すなわちその無矛盾性を証明することが目的。</a:t>
                </a:r>
                <a:endParaRPr kumimoji="1" lang="en-US" altLang="ja-JP" b="0" dirty="0"/>
              </a:p>
            </p:txBody>
          </p:sp>
        </mc:Choice>
        <mc:Fallback xmlns="">
          <p:sp>
            <p:nvSpPr>
              <p:cNvPr id="3" name="コンテンツ プレースホルダー 2">
                <a:extLst>
                  <a:ext uri="{FF2B5EF4-FFF2-40B4-BE49-F238E27FC236}">
                    <a16:creationId xmlns:a16="http://schemas.microsoft.com/office/drawing/2014/main" id="{281E97E4-8C65-4757-AB06-12219A24C2BA}"/>
                  </a:ext>
                </a:extLst>
              </p:cNvPr>
              <p:cNvSpPr>
                <a:spLocks noGrp="1" noRot="1" noChangeAspect="1" noMove="1" noResize="1" noEditPoints="1" noAdjustHandles="1" noChangeArrowheads="1" noChangeShapeType="1" noTextEdit="1"/>
              </p:cNvSpPr>
              <p:nvPr>
                <p:ph idx="1"/>
              </p:nvPr>
            </p:nvSpPr>
            <p:spPr>
              <a:blipFill>
                <a:blip r:embed="rId2"/>
                <a:stretch>
                  <a:fillRect l="-1061" t="-154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162877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BAF6A0-C1B9-4C97-9B22-EBB6990A086A}"/>
              </a:ext>
            </a:extLst>
          </p:cNvPr>
          <p:cNvSpPr>
            <a:spLocks noGrp="1"/>
          </p:cNvSpPr>
          <p:nvPr>
            <p:ph type="title"/>
          </p:nvPr>
        </p:nvSpPr>
        <p:spPr/>
        <p:txBody>
          <a:bodyPr/>
          <a:lstStyle/>
          <a:p>
            <a:r>
              <a:rPr lang="ja-JP" altLang="en-US" dirty="0"/>
              <a:t>証明論の歴史</a:t>
            </a:r>
            <a:endParaRPr kumimoji="1" lang="ja-JP" altLang="en-US" dirty="0"/>
          </a:p>
        </p:txBody>
      </p:sp>
      <p:sp>
        <p:nvSpPr>
          <p:cNvPr id="3" name="コンテンツ プレースホルダー 2">
            <a:extLst>
              <a:ext uri="{FF2B5EF4-FFF2-40B4-BE49-F238E27FC236}">
                <a16:creationId xmlns:a16="http://schemas.microsoft.com/office/drawing/2014/main" id="{EF18B271-DF4E-4E12-872C-06A40B9DE783}"/>
              </a:ext>
            </a:extLst>
          </p:cNvPr>
          <p:cNvSpPr>
            <a:spLocks noGrp="1"/>
          </p:cNvSpPr>
          <p:nvPr>
            <p:ph idx="1"/>
          </p:nvPr>
        </p:nvSpPr>
        <p:spPr/>
        <p:txBody>
          <a:bodyPr/>
          <a:lstStyle/>
          <a:p>
            <a:r>
              <a:rPr kumimoji="1" lang="ja-JP" altLang="en-US" dirty="0"/>
              <a:t>証明論は、ドイツの数学者</a:t>
            </a:r>
            <a:r>
              <a:rPr lang="ja-JP" altLang="en-US" b="0" i="0" u="sng" dirty="0">
                <a:solidFill>
                  <a:srgbClr val="0645AD"/>
                </a:solidFill>
                <a:effectLst/>
                <a:latin typeface="Arial" panose="020B0604020202020204" pitchFamily="34" charset="0"/>
                <a:hlinkClick r:id="rId2"/>
              </a:rPr>
              <a:t>ダフィット・ヒルベルト</a:t>
            </a:r>
            <a:r>
              <a:rPr lang="ja-JP" altLang="en-US" dirty="0">
                <a:latin typeface="Arial" panose="020B0604020202020204" pitchFamily="34" charset="0"/>
              </a:rPr>
              <a:t>氏が確立した。</a:t>
            </a:r>
            <a:endParaRPr lang="en-US" altLang="ja-JP" dirty="0">
              <a:latin typeface="Arial" panose="020B0604020202020204" pitchFamily="34" charset="0"/>
            </a:endParaRPr>
          </a:p>
          <a:p>
            <a:pPr lvl="1"/>
            <a:r>
              <a:rPr lang="ja-JP" altLang="en-US" dirty="0">
                <a:latin typeface="Arial" panose="020B0604020202020204" pitchFamily="34" charset="0"/>
              </a:rPr>
              <a:t>一回述語論理を独立した論理体系として確立させた、論理学における功労者。</a:t>
            </a:r>
            <a:endParaRPr lang="en-US" altLang="ja-JP" dirty="0">
              <a:latin typeface="Arial" panose="020B0604020202020204" pitchFamily="34" charset="0"/>
            </a:endParaRPr>
          </a:p>
          <a:p>
            <a:pPr lvl="1"/>
            <a:r>
              <a:rPr lang="ja-JP" altLang="en-US" b="0" i="0" u="sng" dirty="0">
                <a:solidFill>
                  <a:srgbClr val="0645AD"/>
                </a:solidFill>
                <a:effectLst/>
                <a:latin typeface="Arial" panose="020B0604020202020204" pitchFamily="34" charset="0"/>
                <a:hlinkClick r:id="rId3"/>
              </a:rPr>
              <a:t>ヒルベルト・プログラム</a:t>
            </a:r>
            <a:r>
              <a:rPr lang="ja-JP" altLang="en-US" dirty="0">
                <a:latin typeface="Arial" panose="020B0604020202020204" pitchFamily="34" charset="0"/>
              </a:rPr>
              <a:t>などを提唱。</a:t>
            </a:r>
            <a:endParaRPr lang="en-US" altLang="ja-JP" dirty="0">
              <a:latin typeface="Arial" panose="020B0604020202020204" pitchFamily="34" charset="0"/>
            </a:endParaRPr>
          </a:p>
          <a:p>
            <a:r>
              <a:rPr kumimoji="1" lang="ja-JP" altLang="en-US" dirty="0"/>
              <a:t>その後、オーストリアの数学者</a:t>
            </a:r>
            <a:r>
              <a:rPr lang="ja-JP" altLang="en-US" b="0" i="0" u="none" strike="noStrike" dirty="0">
                <a:solidFill>
                  <a:srgbClr val="0645AD"/>
                </a:solidFill>
                <a:effectLst/>
                <a:latin typeface="Arial" panose="020B0604020202020204" pitchFamily="34" charset="0"/>
                <a:hlinkClick r:id="rId4" tooltip="クルト・ゲーデル"/>
              </a:rPr>
              <a:t>クルト・ゲーデル</a:t>
            </a:r>
            <a:r>
              <a:rPr kumimoji="1" lang="ja-JP" altLang="en-US" dirty="0"/>
              <a:t>という人物が研究を行い、モデル論や証明論に関する定理を発表した。</a:t>
            </a:r>
            <a:endParaRPr kumimoji="1" lang="en-US" altLang="ja-JP" dirty="0"/>
          </a:p>
          <a:p>
            <a:pPr lvl="1"/>
            <a:r>
              <a:rPr lang="ja-JP" altLang="en-US" dirty="0"/>
              <a:t>ゲーテルの完全性定理（</a:t>
            </a:r>
            <a:r>
              <a:rPr lang="en-US" altLang="ja-JP" dirty="0"/>
              <a:t>Gödel's completeness theorem</a:t>
            </a:r>
            <a:r>
              <a:rPr lang="ja-JP" altLang="en-US" dirty="0"/>
              <a:t>）</a:t>
            </a:r>
            <a:endParaRPr lang="en-US" altLang="ja-JP" dirty="0"/>
          </a:p>
          <a:p>
            <a:pPr lvl="1"/>
            <a:r>
              <a:rPr kumimoji="1" lang="ja-JP" altLang="en-US" dirty="0"/>
              <a:t>ゲーテルの不完全性定理（</a:t>
            </a:r>
            <a:r>
              <a:rPr kumimoji="1" lang="en-US" altLang="ja-JP" dirty="0"/>
              <a:t>Gödel's incompleteness theorems</a:t>
            </a:r>
            <a:r>
              <a:rPr kumimoji="1" lang="ja-JP" altLang="en-US" dirty="0"/>
              <a:t>）</a:t>
            </a:r>
            <a:endParaRPr kumimoji="1" lang="en-US" altLang="ja-JP" dirty="0"/>
          </a:p>
          <a:p>
            <a:endParaRPr lang="en-US" altLang="ja-JP" dirty="0"/>
          </a:p>
          <a:p>
            <a:endParaRPr kumimoji="1" lang="en-US" altLang="ja-JP" dirty="0"/>
          </a:p>
          <a:p>
            <a:endParaRPr kumimoji="1" lang="en-US" altLang="ja-JP" dirty="0"/>
          </a:p>
        </p:txBody>
      </p:sp>
    </p:spTree>
    <p:extLst>
      <p:ext uri="{BB962C8B-B14F-4D97-AF65-F5344CB8AC3E}">
        <p14:creationId xmlns:p14="http://schemas.microsoft.com/office/powerpoint/2010/main" val="7966659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回路">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41967145_TF45165253" id="{B35B0B0B-45C8-48D2-9AF9-C77CD09778AF}" vid="{149842EE-B03D-42F8-8807-7D3E89E9DF0C}"/>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回路デザイン</Template>
  <TotalTime>1615</TotalTime>
  <Words>1640</Words>
  <Application>Microsoft Office PowerPoint</Application>
  <PresentationFormat>A4 210 x 297 mm</PresentationFormat>
  <Paragraphs>218</Paragraphs>
  <Slides>24</Slides>
  <Notes>4</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24</vt:i4>
      </vt:variant>
    </vt:vector>
  </HeadingPairs>
  <TitlesOfParts>
    <vt:vector size="28" baseType="lpstr">
      <vt:lpstr>Meiryo UI</vt:lpstr>
      <vt:lpstr>Arial</vt:lpstr>
      <vt:lpstr>Cambria Math</vt:lpstr>
      <vt:lpstr>回路</vt:lpstr>
      <vt:lpstr>論理と計算２副教材</vt:lpstr>
      <vt:lpstr>概要・目的</vt:lpstr>
      <vt:lpstr>目次</vt:lpstr>
      <vt:lpstr>伴意式の証明ーモデル論と証明論ー</vt:lpstr>
      <vt:lpstr>モデル論の概要</vt:lpstr>
      <vt:lpstr>モデル論の歴史</vt:lpstr>
      <vt:lpstr>モデル論の利用</vt:lpstr>
      <vt:lpstr>証明論の概要</vt:lpstr>
      <vt:lpstr>証明論の歴史</vt:lpstr>
      <vt:lpstr>証明論の利用</vt:lpstr>
      <vt:lpstr>モーダスポーネンス（講義資料の復習）</vt:lpstr>
      <vt:lpstr>モーダスポーネンス（講義資料の復習）</vt:lpstr>
      <vt:lpstr>モーダストレンス</vt:lpstr>
      <vt:lpstr>モーダストレンス</vt:lpstr>
      <vt:lpstr>モーダスポーネンスとモーダストレンス</vt:lpstr>
      <vt:lpstr>モーダストレンスの真理値表</vt:lpstr>
      <vt:lpstr>モーダストレンスの真理値表</vt:lpstr>
      <vt:lpstr>例題：モーダストレンス </vt:lpstr>
      <vt:lpstr>解答例（1/2）：モーダストレンス </vt:lpstr>
      <vt:lpstr>解答例(2/2)：モーダストレンス</vt:lpstr>
      <vt:lpstr>解答例の説明（1/3）：モーダストレンス</vt:lpstr>
      <vt:lpstr>解答例の説明（2/3）：モーダストレンス</vt:lpstr>
      <vt:lpstr>解答例の説明（3/3）：モーダストレンス</vt:lpstr>
      <vt:lpstr>終</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論理と計算２副教材</dc:title>
  <dc:creator>高林 秀</dc:creator>
  <cp:lastModifiedBy>高林 秀</cp:lastModifiedBy>
  <cp:revision>8</cp:revision>
  <dcterms:created xsi:type="dcterms:W3CDTF">2022-01-15T06:30:50Z</dcterms:created>
  <dcterms:modified xsi:type="dcterms:W3CDTF">2022-01-16T13:17:19Z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